
<file path=[Content_Types].xml><?xml version="1.0" encoding="utf-8"?>
<Types xmlns="http://schemas.openxmlformats.org/package/2006/content-types">
  <Default Extension="jfif" ContentType="image/jpeg"/>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8"/>
  </p:notesMasterIdLst>
  <p:handoutMasterIdLst>
    <p:handoutMasterId r:id="rId19"/>
  </p:handoutMasterIdLst>
  <p:sldIdLst>
    <p:sldId id="278" r:id="rId5"/>
    <p:sldId id="279" r:id="rId6"/>
    <p:sldId id="271" r:id="rId7"/>
    <p:sldId id="276" r:id="rId8"/>
    <p:sldId id="284" r:id="rId9"/>
    <p:sldId id="285" r:id="rId10"/>
    <p:sldId id="281" r:id="rId11"/>
    <p:sldId id="286" r:id="rId12"/>
    <p:sldId id="272" r:id="rId13"/>
    <p:sldId id="273" r:id="rId14"/>
    <p:sldId id="282" r:id="rId15"/>
    <p:sldId id="283" r:id="rId16"/>
    <p:sldId id="257" r:id="rId17"/>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A6A6A6"/>
    <a:srgbClr val="595959"/>
    <a:srgbClr val="FFFF00"/>
    <a:srgbClr val="586EA6"/>
    <a:srgbClr val="81BCC7"/>
    <a:srgbClr val="80BBCA"/>
    <a:srgbClr val="92BECA"/>
    <a:srgbClr val="90BB23"/>
    <a:srgbClr val="40BAD2"/>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0A15C55-8517-42AA-B614-E9B94910E393}">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3" autoAdjust="0"/>
    <p:restoredTop sz="94703" autoAdjust="0"/>
  </p:normalViewPr>
  <p:slideViewPr>
    <p:cSldViewPr snapToGrid="0">
      <p:cViewPr varScale="1">
        <p:scale>
          <a:sx n="74" d="100"/>
          <a:sy n="74" d="100"/>
        </p:scale>
        <p:origin x="318" y="54"/>
      </p:cViewPr>
      <p:guideLst/>
    </p:cSldViewPr>
  </p:slideViewPr>
  <p:notesTextViewPr>
    <p:cViewPr>
      <p:scale>
        <a:sx n="1" d="1"/>
        <a:sy n="1" d="1"/>
      </p:scale>
      <p:origin x="0" y="0"/>
    </p:cViewPr>
  </p:notesTextViewPr>
  <p:notesViewPr>
    <p:cSldViewPr snapToGrid="0">
      <p:cViewPr varScale="1">
        <p:scale>
          <a:sx n="77" d="100"/>
          <a:sy n="77" d="100"/>
        </p:scale>
        <p:origin x="391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17BB10FF-3487-4D75-9F0A-37F95EEF81A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posición de fecha 2">
            <a:extLst>
              <a:ext uri="{FF2B5EF4-FFF2-40B4-BE49-F238E27FC236}">
                <a16:creationId xmlns:a16="http://schemas.microsoft.com/office/drawing/2014/main" id="{CF0D1C75-10D4-4C01-8713-DBB7A4ABB3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3185E57C-E5D8-41FF-9AEC-8CB083DAB69E}" type="datetime1">
              <a:rPr lang="es-ES" smtClean="0"/>
              <a:t>01/08/2020</a:t>
            </a:fld>
            <a:endParaRPr lang="es-ES" dirty="0"/>
          </a:p>
        </p:txBody>
      </p:sp>
      <p:sp>
        <p:nvSpPr>
          <p:cNvPr id="4" name="Marcador de posición de pie de página 3">
            <a:extLst>
              <a:ext uri="{FF2B5EF4-FFF2-40B4-BE49-F238E27FC236}">
                <a16:creationId xmlns:a16="http://schemas.microsoft.com/office/drawing/2014/main" id="{253B5DB0-980C-4E71-A6A3-6065A6DA12B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26A35612-DEEC-4B08-970A-79860CCECA0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7D51804-3518-4E35-B24F-7663031B629A}" type="slidenum">
              <a:rPr lang="es-ES" smtClean="0"/>
              <a:t>‹Nº›</a:t>
            </a:fld>
            <a:endParaRPr lang="es-ES"/>
          </a:p>
        </p:txBody>
      </p:sp>
    </p:spTree>
    <p:extLst>
      <p:ext uri="{BB962C8B-B14F-4D97-AF65-F5344CB8AC3E}">
        <p14:creationId xmlns:p14="http://schemas.microsoft.com/office/powerpoint/2010/main" val="233736279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jpg>
</file>

<file path=ppt/media/image2.jpg>
</file>

<file path=ppt/media/image3.jpeg>
</file>

<file path=ppt/media/image4.jfif>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D748E50-7AAB-4380-BE1E-64E26A2BEBE8}" type="datetime1">
              <a:rPr lang="es-ES" smtClean="0"/>
              <a:pPr/>
              <a:t>01/08/2020</a:t>
            </a:fld>
            <a:endParaRPr lang="es-ES"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2DF6859-042C-4B80-873A-544528B0ADA9}" type="slidenum">
              <a:rPr lang="es-ES" noProof="0" smtClean="0"/>
              <a:t>‹Nº›</a:t>
            </a:fld>
            <a:endParaRPr lang="es-ES" noProof="0"/>
          </a:p>
        </p:txBody>
      </p:sp>
    </p:spTree>
    <p:extLst>
      <p:ext uri="{BB962C8B-B14F-4D97-AF65-F5344CB8AC3E}">
        <p14:creationId xmlns:p14="http://schemas.microsoft.com/office/powerpoint/2010/main" val="2742822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r>
              <a:rPr lang="es-ES" dirty="0" smtClean="0"/>
              <a:t>¿Por qué </a:t>
            </a:r>
            <a:r>
              <a:rPr lang="en-US" dirty="0" smtClean="0"/>
              <a:t>‘</a:t>
            </a:r>
            <a:r>
              <a:rPr lang="es-GT" noProof="0" dirty="0" smtClean="0"/>
              <a:t>Revolución</a:t>
            </a:r>
            <a:r>
              <a:rPr lang="en-US" baseline="0" dirty="0" smtClean="0"/>
              <a:t> 180’?</a:t>
            </a:r>
          </a:p>
          <a:p>
            <a:pPr rtl="0"/>
            <a:r>
              <a:rPr lang="en-US" baseline="0" dirty="0" smtClean="0"/>
              <a:t>¿</a:t>
            </a:r>
            <a:r>
              <a:rPr lang="es-GT" baseline="0" noProof="0" dirty="0" smtClean="0"/>
              <a:t>Alguna idea? {Comentarios}</a:t>
            </a:r>
          </a:p>
          <a:p>
            <a:pPr rtl="0"/>
            <a:r>
              <a:rPr lang="es-GT" baseline="0" noProof="0" dirty="0" smtClean="0"/>
              <a:t>La razón la encontramos en la teoría de los ángulos no radiales. Es decir una vuelta, hasta el mismo punto, son 360° es decir que un giro en la dirección opuesta son 180° y obviamente estamos hablando de un revolución también conocida como rotación.</a:t>
            </a:r>
            <a:endParaRPr lang="es-ES" dirty="0"/>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1</a:t>
            </a:fld>
            <a:endParaRPr lang="es-ES"/>
          </a:p>
        </p:txBody>
      </p:sp>
    </p:spTree>
    <p:extLst>
      <p:ext uri="{BB962C8B-B14F-4D97-AF65-F5344CB8AC3E}">
        <p14:creationId xmlns:p14="http://schemas.microsoft.com/office/powerpoint/2010/main" val="34019424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r>
              <a:rPr lang="es-ES" dirty="0" smtClean="0"/>
              <a:t>2 </a:t>
            </a:r>
            <a:r>
              <a:rPr lang="es-GT" dirty="0" smtClean="0"/>
              <a:t>Timoteo 2:22 “Huye de las malas pasiones de la juventud, y esmérate en seguir la injusticia,</a:t>
            </a:r>
            <a:r>
              <a:rPr lang="es-GT" baseline="0" dirty="0" smtClean="0"/>
              <a:t> la fe, el amor y la paz, junto con los que invocan al Señor con un corazón limpio.</a:t>
            </a:r>
            <a:r>
              <a:rPr lang="es-GT" dirty="0" smtClean="0"/>
              <a:t>”</a:t>
            </a:r>
          </a:p>
          <a:p>
            <a:pPr rtl="0"/>
            <a:r>
              <a:rPr lang="es-GT" dirty="0" smtClean="0"/>
              <a:t>Salmos 1:1-3 “Dichoso el hombre que no sigue el consejo de los malvados, ni se detiene en la senda de los pecadores ni cultiva la amistad de los blasfemos, sino que en la ley del Señor se deleita, y día y noche medita en ella. Es como el árbol plantado a la orilla de un río que, cuando llega su tiempo, da fruto y sus hojas jamás se marchitan. ¡Todo</a:t>
            </a:r>
            <a:r>
              <a:rPr lang="es-GT" baseline="0" dirty="0" smtClean="0"/>
              <a:t> cuanto hace prospera!</a:t>
            </a:r>
            <a:r>
              <a:rPr lang="es-GT" dirty="0" smtClean="0"/>
              <a:t>”</a:t>
            </a:r>
          </a:p>
          <a:p>
            <a:pPr rtl="0"/>
            <a:r>
              <a:rPr lang="es-GT" dirty="0" smtClean="0"/>
              <a:t>Jeremías 15:19 “Por eso, así dice el Señor: </a:t>
            </a:r>
            <a:r>
              <a:rPr lang="en-US" dirty="0" smtClean="0"/>
              <a:t>&lt;</a:t>
            </a:r>
            <a:r>
              <a:rPr lang="es-GT" dirty="0" smtClean="0"/>
              <a:t>Si te arrepientes, yo te restauraré y podrás servirme. Si evitas hablar en vano, y hablas lo que en verdad vale, tú serás mi portavoz. Que ellos se vuelvan hacia ti, pero tú no te vuelcas hacia ellos.</a:t>
            </a:r>
            <a:r>
              <a:rPr lang="en-US" dirty="0" smtClean="0"/>
              <a:t>&gt;</a:t>
            </a:r>
            <a:r>
              <a:rPr lang="es-GT" dirty="0" smtClean="0"/>
              <a:t>”</a:t>
            </a:r>
          </a:p>
          <a:p>
            <a:pPr rtl="0"/>
            <a:r>
              <a:rPr lang="es-GT" dirty="0" smtClean="0"/>
              <a:t>Cantares 2:14 “Atrapen a las zorras, a esas zorras pequeñas que arruinan nuestros viñedos, nuestros viñedos en flor.”</a:t>
            </a:r>
          </a:p>
          <a:p>
            <a:pPr rtl="0"/>
            <a:r>
              <a:rPr lang="es-GT" dirty="0" smtClean="0"/>
              <a:t>Gálatas 5:9 “Un poco de levadura fermenta toda la masa.”</a:t>
            </a:r>
          </a:p>
          <a:p>
            <a:pPr rtl="0"/>
            <a:r>
              <a:rPr lang="es-GT" dirty="0" smtClean="0"/>
              <a:t>Mateo</a:t>
            </a:r>
            <a:r>
              <a:rPr lang="es-GT" baseline="0" dirty="0" smtClean="0"/>
              <a:t> 13:24-30, 33 Parábola de la mala hierba y el trigo   “Les contó otra parábola más: &lt;El reino de los cielos es como la levadura que una mujer tomó y mezcló en una gran cantidad de harina hasta que fermentó toda la masa.</a:t>
            </a:r>
            <a:r>
              <a:rPr lang="en-US" baseline="0" dirty="0" smtClean="0"/>
              <a:t>&gt;</a:t>
            </a:r>
            <a:r>
              <a:rPr lang="es-GT" baseline="0" dirty="0" smtClean="0"/>
              <a:t>”</a:t>
            </a:r>
            <a:endParaRPr lang="es-ES" dirty="0"/>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10</a:t>
            </a:fld>
            <a:endParaRPr lang="es-ES"/>
          </a:p>
        </p:txBody>
      </p:sp>
    </p:spTree>
    <p:extLst>
      <p:ext uri="{BB962C8B-B14F-4D97-AF65-F5344CB8AC3E}">
        <p14:creationId xmlns:p14="http://schemas.microsoft.com/office/powerpoint/2010/main" val="16059658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11</a:t>
            </a:fld>
            <a:endParaRPr lang="es-ES"/>
          </a:p>
        </p:txBody>
      </p:sp>
    </p:spTree>
    <p:extLst>
      <p:ext uri="{BB962C8B-B14F-4D97-AF65-F5344CB8AC3E}">
        <p14:creationId xmlns:p14="http://schemas.microsoft.com/office/powerpoint/2010/main" val="37065598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r>
              <a:rPr lang="es-ES" dirty="0" smtClean="0"/>
              <a:t>Filipenses 2:3-4 “No haga nada por egoísmo o vanidad; más bien, con humildad consideren a los demás como superiores a ustedes mismos. Cada uno debe</a:t>
            </a:r>
            <a:r>
              <a:rPr lang="es-ES" baseline="0" dirty="0" smtClean="0"/>
              <a:t> velar no sólo por sus propios intereses sino también por los intereses de los demás.</a:t>
            </a:r>
            <a:r>
              <a:rPr lang="es-ES" dirty="0" smtClean="0"/>
              <a:t>”</a:t>
            </a:r>
          </a:p>
          <a:p>
            <a:pPr rtl="0"/>
            <a:r>
              <a:rPr lang="es-ES" dirty="0" smtClean="0"/>
              <a:t>1 Juan 4:7-8 “Queridos hermanos, amémonos los unos a los otros, porque el amor viene de Dios, y todo el que ama ha nacido de él y lo conoce. El que no ama</a:t>
            </a:r>
            <a:r>
              <a:rPr lang="es-ES" baseline="0" dirty="0" smtClean="0"/>
              <a:t> no conoce a Dios, porque Dios es amor.</a:t>
            </a:r>
            <a:r>
              <a:rPr lang="es-ES" dirty="0" smtClean="0"/>
              <a:t>”</a:t>
            </a:r>
          </a:p>
          <a:p>
            <a:pPr rtl="0"/>
            <a:r>
              <a:rPr lang="es-ES" dirty="0" smtClean="0"/>
              <a:t>1</a:t>
            </a:r>
            <a:r>
              <a:rPr lang="es-ES" baseline="0" dirty="0" smtClean="0"/>
              <a:t> Timoteo 3:7 “Se requiere además que hablen bien de él los que no pertenecen a la iglesia, para que no caiga en descrédito y en la trampa del diablo.”</a:t>
            </a:r>
          </a:p>
          <a:p>
            <a:pPr rtl="0"/>
            <a:r>
              <a:rPr lang="es-ES" baseline="0" dirty="0" smtClean="0"/>
              <a:t>1 Samuel 26:23 “Que el Señor le pague a cada uno según su rectitud y lealtad, pues hoy él lo había puesto a usted en mis manos, pero yo no me </a:t>
            </a:r>
            <a:r>
              <a:rPr lang="es-ES" baseline="0" dirty="0" err="1" smtClean="0"/>
              <a:t>atrví</a:t>
            </a:r>
            <a:r>
              <a:rPr lang="es-ES" baseline="0" dirty="0" smtClean="0"/>
              <a:t> a tocar siquiera al ungido del Señor.”</a:t>
            </a:r>
          </a:p>
          <a:p>
            <a:pPr rtl="0"/>
            <a:r>
              <a:rPr lang="es-ES" baseline="0" dirty="0" smtClean="0"/>
              <a:t>2 Reyes 5:13 “Entonces sus criados se le acercaron para aconsejarle: </a:t>
            </a:r>
            <a:r>
              <a:rPr lang="en-US" baseline="0" dirty="0" smtClean="0"/>
              <a:t>&lt;</a:t>
            </a:r>
            <a:r>
              <a:rPr lang="es-ES" baseline="0" dirty="0" smtClean="0"/>
              <a:t>Señor</a:t>
            </a:r>
            <a:r>
              <a:rPr lang="es-GT" baseline="0" dirty="0" smtClean="0"/>
              <a:t>, si el profeta le hubiera mandado hacer algo complicado, ¿usted no le habría hecho caso? ¡Con más razón si lo único que le dice a usted es que se zambulla, y así quedará limpio!</a:t>
            </a:r>
            <a:r>
              <a:rPr lang="es-ES" baseline="0" dirty="0" smtClean="0"/>
              <a:t>&gt;”</a:t>
            </a:r>
          </a:p>
          <a:p>
            <a:pPr rtl="0"/>
            <a:r>
              <a:rPr lang="es-ES" baseline="0" dirty="0" smtClean="0"/>
              <a:t>1 Timoteo 4:12 “Que nadie te menosprecie por ser joven. Al contrario, que los creyentes vean en ti un ejemplo a seguir en la manera de hablar, en la conducta, y en amor, fe y pureza.”</a:t>
            </a:r>
          </a:p>
          <a:p>
            <a:pPr rtl="0"/>
            <a:r>
              <a:rPr lang="es-ES" baseline="0" dirty="0" smtClean="0"/>
              <a:t>1 Timoteo 3:1-7 (Requisitos de obispos)</a:t>
            </a:r>
            <a:endParaRPr lang="es-ES" dirty="0" smtClean="0"/>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12</a:t>
            </a:fld>
            <a:endParaRPr lang="es-ES"/>
          </a:p>
        </p:txBody>
      </p:sp>
    </p:spTree>
    <p:extLst>
      <p:ext uri="{BB962C8B-B14F-4D97-AF65-F5344CB8AC3E}">
        <p14:creationId xmlns:p14="http://schemas.microsoft.com/office/powerpoint/2010/main" val="2296763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10"/>
          </p:nvPr>
        </p:nvSpPr>
        <p:spPr/>
        <p:txBody>
          <a:bodyPr rtlCol="0"/>
          <a:lstStyle/>
          <a:p>
            <a:pPr rtl="0"/>
            <a:fld id="{62DF6859-042C-4B80-873A-544528B0ADA9}" type="slidenum">
              <a:rPr lang="es-ES" smtClean="0"/>
              <a:t>13</a:t>
            </a:fld>
            <a:endParaRPr lang="es-ES"/>
          </a:p>
        </p:txBody>
      </p:sp>
    </p:spTree>
    <p:extLst>
      <p:ext uri="{BB962C8B-B14F-4D97-AF65-F5344CB8AC3E}">
        <p14:creationId xmlns:p14="http://schemas.microsoft.com/office/powerpoint/2010/main" val="1818776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r>
              <a:rPr lang="es-ES" dirty="0" err="1" smtClean="0"/>
              <a:t>Desglozaremos</a:t>
            </a:r>
            <a:r>
              <a:rPr lang="es-ES" baseline="0" dirty="0" smtClean="0"/>
              <a:t> estos versículos y d</a:t>
            </a:r>
            <a:r>
              <a:rPr lang="es-ES" dirty="0" smtClean="0"/>
              <a:t>ividiremos</a:t>
            </a:r>
            <a:r>
              <a:rPr lang="es-ES" baseline="0" dirty="0" smtClean="0"/>
              <a:t> este predica en 3 secciones:</a:t>
            </a:r>
          </a:p>
          <a:p>
            <a:pPr marL="171450" indent="-171450" rtl="0">
              <a:buFontTx/>
              <a:buChar char="-"/>
            </a:pPr>
            <a:r>
              <a:rPr lang="es-ES" baseline="0" dirty="0" smtClean="0"/>
              <a:t>No hay ley que condene estas cosas</a:t>
            </a:r>
            <a:endParaRPr lang="es-ES" baseline="0" dirty="0"/>
          </a:p>
          <a:p>
            <a:pPr marL="171450" indent="-171450" rtl="0">
              <a:buFontTx/>
              <a:buChar char="-"/>
            </a:pPr>
            <a:r>
              <a:rPr lang="es-ES" baseline="0" dirty="0" smtClean="0"/>
              <a:t>Crucifiquemos nuestra naturaleza pecaminosa</a:t>
            </a:r>
          </a:p>
          <a:p>
            <a:pPr marL="171450" indent="-171450" rtl="0">
              <a:buFontTx/>
              <a:buChar char="-"/>
            </a:pPr>
            <a:r>
              <a:rPr lang="es-ES" baseline="0" dirty="0" smtClean="0"/>
              <a:t>Vivamos guiados por el Espíritu Santo</a:t>
            </a:r>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2</a:t>
            </a:fld>
            <a:endParaRPr lang="es-ES"/>
          </a:p>
        </p:txBody>
      </p:sp>
    </p:spTree>
    <p:extLst>
      <p:ext uri="{BB962C8B-B14F-4D97-AF65-F5344CB8AC3E}">
        <p14:creationId xmlns:p14="http://schemas.microsoft.com/office/powerpoint/2010/main" val="38502390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r>
              <a:rPr lang="es-ES" dirty="0" smtClean="0"/>
              <a:t>Recapitulemos</a:t>
            </a:r>
            <a:r>
              <a:rPr lang="es-ES" baseline="0" dirty="0" smtClean="0"/>
              <a:t> un poco.</a:t>
            </a:r>
            <a:r>
              <a:rPr lang="es-ES" baseline="0" dirty="0"/>
              <a:t> </a:t>
            </a:r>
            <a:r>
              <a:rPr lang="es-ES" baseline="0" dirty="0" smtClean="0"/>
              <a:t>Hemos estado aprendiendo sobre “Los Frutos del Espíritu” y las “Obras de la carne”.</a:t>
            </a:r>
          </a:p>
          <a:p>
            <a:pPr rtl="0"/>
            <a:r>
              <a:rPr lang="es-ES" baseline="0" dirty="0" smtClean="0"/>
              <a:t>Tuvimos un partido contra nosotros mismos, aprendimos una receta para el desastre &amp; abrimos los ojos ante la realidad de las mariposas, </a:t>
            </a:r>
            <a:r>
              <a:rPr lang="es-ES" baseline="0" dirty="0" err="1" smtClean="0"/>
              <a:t>coca-cola</a:t>
            </a:r>
            <a:r>
              <a:rPr lang="es-ES" baseline="0" dirty="0" smtClean="0"/>
              <a:t> e Instagram.</a:t>
            </a:r>
          </a:p>
          <a:p>
            <a:pPr rtl="0"/>
            <a:r>
              <a:rPr lang="es-ES" baseline="0" dirty="0" smtClean="0"/>
              <a:t>Ahora veamos, no hay ley que condene los Frutos del Espíritu. Esto nos motiva a dar frutos. Entonces, surge la pregunta. No podemos, sin embargo podemos vivir por su Espíritu Santo. Así que volvemos a una interrogante.</a:t>
            </a:r>
          </a:p>
          <a:p>
            <a:pPr rtl="0"/>
            <a:r>
              <a:rPr lang="es-ES" baseline="0" dirty="0" smtClean="0"/>
              <a:t>Gálatas 5:17 “Porque ésta desea lo que es contrario al Espíritu, y el Espíritu desea lo que es contrario a ella. Los dos se oponen entre sí, de modo que ustedes no pueden hacer lo que quieren.”</a:t>
            </a:r>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3</a:t>
            </a:fld>
            <a:endParaRPr lang="es-ES"/>
          </a:p>
        </p:txBody>
      </p:sp>
    </p:spTree>
    <p:extLst>
      <p:ext uri="{BB962C8B-B14F-4D97-AF65-F5344CB8AC3E}">
        <p14:creationId xmlns:p14="http://schemas.microsoft.com/office/powerpoint/2010/main" val="5570887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r>
              <a:rPr lang="es-ES" dirty="0" smtClean="0"/>
              <a:t>Es un conflicto interno querer hacer el bien</a:t>
            </a:r>
            <a:r>
              <a:rPr lang="es-ES" baseline="0" dirty="0" smtClean="0"/>
              <a:t> y no hacerlo.</a:t>
            </a:r>
          </a:p>
          <a:p>
            <a:pPr rtl="0"/>
            <a:r>
              <a:rPr lang="es-ES" baseline="0" dirty="0" smtClean="0"/>
              <a:t>Romanos 7:19 “De hecho, no hago el bien que quiero, sino el mal que no quiero.”</a:t>
            </a:r>
          </a:p>
          <a:p>
            <a:pPr rtl="0"/>
            <a:r>
              <a:rPr lang="es-ES" baseline="0" dirty="0" smtClean="0"/>
              <a:t>2 Corintios 4:16 “Por tanto, no nos desanimamos. Al contrario, aunque por fuera nos vamos desgastando”</a:t>
            </a:r>
            <a:endParaRPr lang="es-ES" dirty="0"/>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4</a:t>
            </a:fld>
            <a:endParaRPr lang="es-ES"/>
          </a:p>
        </p:txBody>
      </p:sp>
    </p:spTree>
    <p:extLst>
      <p:ext uri="{BB962C8B-B14F-4D97-AF65-F5344CB8AC3E}">
        <p14:creationId xmlns:p14="http://schemas.microsoft.com/office/powerpoint/2010/main" val="3805638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r>
              <a:rPr lang="es-ES" dirty="0" smtClean="0"/>
              <a:t>A pesar de todo, tenemos esperanza que podemos acercarnos a Dios:</a:t>
            </a:r>
          </a:p>
          <a:p>
            <a:pPr rtl="0"/>
            <a:r>
              <a:rPr lang="es-ES" dirty="0" smtClean="0"/>
              <a:t>Job 12:12 “</a:t>
            </a:r>
            <a:r>
              <a:rPr lang="es-GT" dirty="0" smtClean="0"/>
              <a:t>Entre los ancianos se halla la sabiduría; en los muchos años, el entendimiento.</a:t>
            </a:r>
            <a:r>
              <a:rPr lang="es-ES" dirty="0" smtClean="0"/>
              <a:t>”</a:t>
            </a:r>
          </a:p>
          <a:p>
            <a:pPr rtl="0"/>
            <a:r>
              <a:rPr lang="es-ES" dirty="0" smtClean="0"/>
              <a:t>Salmos 63:1 “Oh Dios, tú eres mi Dios; yo te busco intensamente. Mi alma tiene sed de ti; todo mi ser te anhela, cual tierra seca, extenuada y sedienta.”</a:t>
            </a:r>
          </a:p>
          <a:p>
            <a:pPr rtl="0"/>
            <a:r>
              <a:rPr lang="es-ES" dirty="0" smtClean="0"/>
              <a:t>Proverbios 8:7 “Mi boca expresará</a:t>
            </a:r>
            <a:r>
              <a:rPr lang="es-ES" baseline="0" dirty="0" smtClean="0"/>
              <a:t> la verdad, pues mis labios detestan la mentira.</a:t>
            </a:r>
            <a:r>
              <a:rPr lang="es-ES" dirty="0" smtClean="0"/>
              <a:t>”</a:t>
            </a:r>
            <a:endParaRPr lang="es-ES" dirty="0"/>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5</a:t>
            </a:fld>
            <a:endParaRPr lang="es-ES"/>
          </a:p>
        </p:txBody>
      </p:sp>
    </p:spTree>
    <p:extLst>
      <p:ext uri="{BB962C8B-B14F-4D97-AF65-F5344CB8AC3E}">
        <p14:creationId xmlns:p14="http://schemas.microsoft.com/office/powerpoint/2010/main" val="1154727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6</a:t>
            </a:fld>
            <a:endParaRPr lang="es-ES"/>
          </a:p>
        </p:txBody>
      </p:sp>
    </p:spTree>
    <p:extLst>
      <p:ext uri="{BB962C8B-B14F-4D97-AF65-F5344CB8AC3E}">
        <p14:creationId xmlns:p14="http://schemas.microsoft.com/office/powerpoint/2010/main" val="40695793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r>
              <a:rPr lang="es-ES" dirty="0" smtClean="0"/>
              <a:t>1 Samuel 15:22</a:t>
            </a:r>
            <a:r>
              <a:rPr lang="es-ES" baseline="0" dirty="0" smtClean="0"/>
              <a:t> “Samuel respondió: ¿Qué le agrada más al Señor: que se le ofrezcan holocaustos y sacrificios, o que se obedezca lo que él dice? El obedecer vale más que el sacrificio, y el prestar atención, más que la grasa de carneros.”</a:t>
            </a:r>
          </a:p>
          <a:p>
            <a:pPr rtl="0"/>
            <a:r>
              <a:rPr lang="es-ES" baseline="0" dirty="0" smtClean="0"/>
              <a:t>Juan 17:5 “A los que me diste del mundo les he revelado quién eres. Eran tuyos; tú me los diste y ellos han obedecido tu palabra.”</a:t>
            </a:r>
          </a:p>
          <a:p>
            <a:pPr rtl="0"/>
            <a:r>
              <a:rPr lang="es-ES" baseline="0" dirty="0" smtClean="0"/>
              <a:t>Mateo 15:2-3 “-¿Por qué quebrantan tus discípulos la tradición de los ancianos? ¿Comen sin cumplir primero el rito de lavarse las manos!.    Jesús les contestó:-¿Y por qué ustedes quebrantan el mandamiento de Dios a causa de la tradición?”</a:t>
            </a:r>
            <a:endParaRPr lang="es-ES" dirty="0"/>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7</a:t>
            </a:fld>
            <a:endParaRPr lang="es-ES"/>
          </a:p>
        </p:txBody>
      </p:sp>
    </p:spTree>
    <p:extLst>
      <p:ext uri="{BB962C8B-B14F-4D97-AF65-F5344CB8AC3E}">
        <p14:creationId xmlns:p14="http://schemas.microsoft.com/office/powerpoint/2010/main" val="3497574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r>
              <a:rPr lang="es-ES" dirty="0" smtClean="0"/>
              <a:t>Mateo 16:24</a:t>
            </a:r>
            <a:r>
              <a:rPr lang="es-ES" baseline="0" dirty="0" smtClean="0"/>
              <a:t> “Luego dijo Jesús a sus discípulos:-Si alguien quiere ser mi discípulo, tiene que negarse a sí mismo, tomar su cruz y seguirme.”</a:t>
            </a:r>
          </a:p>
          <a:p>
            <a:pPr rtl="0"/>
            <a:r>
              <a:rPr lang="es-ES" baseline="0" dirty="0" smtClean="0"/>
              <a:t>Colosenses 2:19-23 “no se mantienen firmemente unidos a la cabeza. Por la acción de ésta, todo el cuerpo, sostenido y ajustado mediante las articulaciones y ligamentos, va creciendo como Dios quiere.    Si con Cristo ustedes ya han muerto a los principios de este mundo, ¿por qué, como si todavía pertenecieran al mundo, se someten a preceptos tales como: </a:t>
            </a:r>
            <a:r>
              <a:rPr lang="en-US" baseline="0" dirty="0" smtClean="0"/>
              <a:t>&lt;</a:t>
            </a:r>
            <a:r>
              <a:rPr lang="es-GT" baseline="0" dirty="0" smtClean="0"/>
              <a:t>No tomes en tus manos, no pruebes, no toques</a:t>
            </a:r>
            <a:r>
              <a:rPr lang="en-US" baseline="0" dirty="0" smtClean="0"/>
              <a:t>&gt;? </a:t>
            </a:r>
            <a:r>
              <a:rPr lang="es-GT" baseline="0" noProof="0" dirty="0" smtClean="0"/>
              <a:t>Estos preceptos, basados en reglas y enseñanzas humanas, se refieren a cosas que van a desaparecer con el uso.    Tienen sin duda apariencia de sabiduría, con su afectada piedad, falsa humildad y severo trato del cuerpo, pero de nada sirven frente a los apetitos de la naturaleza pecaminosa.</a:t>
            </a:r>
            <a:r>
              <a:rPr lang="es-ES" baseline="0" dirty="0" smtClean="0"/>
              <a:t>”</a:t>
            </a:r>
          </a:p>
          <a:p>
            <a:pPr rtl="0"/>
            <a:r>
              <a:rPr lang="es-ES" baseline="0" dirty="0" smtClean="0"/>
              <a:t>Santiago 4:17 “Así que comete pecado todo el que sabe hacer el bien y no lo hace”</a:t>
            </a:r>
            <a:endParaRPr lang="es-ES" dirty="0"/>
          </a:p>
        </p:txBody>
      </p:sp>
      <p:sp>
        <p:nvSpPr>
          <p:cNvPr id="4" name="Marcador de posición de número de diapositiva 3"/>
          <p:cNvSpPr>
            <a:spLocks noGrp="1"/>
          </p:cNvSpPr>
          <p:nvPr>
            <p:ph type="sldNum" sz="quarter" idx="10"/>
          </p:nvPr>
        </p:nvSpPr>
        <p:spPr/>
        <p:txBody>
          <a:bodyPr rtlCol="0"/>
          <a:lstStyle/>
          <a:p>
            <a:pPr rtl="0"/>
            <a:fld id="{62DF6859-042C-4B80-873A-544528B0ADA9}" type="slidenum">
              <a:rPr lang="es-ES" smtClean="0"/>
              <a:t>8</a:t>
            </a:fld>
            <a:endParaRPr lang="es-ES"/>
          </a:p>
        </p:txBody>
      </p:sp>
    </p:spTree>
    <p:extLst>
      <p:ext uri="{BB962C8B-B14F-4D97-AF65-F5344CB8AC3E}">
        <p14:creationId xmlns:p14="http://schemas.microsoft.com/office/powerpoint/2010/main" val="19869420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número de diapositiva 3"/>
          <p:cNvSpPr>
            <a:spLocks noGrp="1"/>
          </p:cNvSpPr>
          <p:nvPr>
            <p:ph type="sldNum" sz="quarter" idx="10"/>
          </p:nvPr>
        </p:nvSpPr>
        <p:spPr/>
        <p:txBody>
          <a:bodyPr rtlCol="0"/>
          <a:lstStyle/>
          <a:p>
            <a:pPr rtl="0"/>
            <a:fld id="{62DF6859-042C-4B80-873A-544528B0ADA9}" type="slidenum">
              <a:rPr lang="es-ES" smtClean="0"/>
              <a:t>9</a:t>
            </a:fld>
            <a:endParaRPr lang="es-ES"/>
          </a:p>
        </p:txBody>
      </p:sp>
    </p:spTree>
    <p:extLst>
      <p:ext uri="{BB962C8B-B14F-4D97-AF65-F5344CB8AC3E}">
        <p14:creationId xmlns:p14="http://schemas.microsoft.com/office/powerpoint/2010/main" val="30687396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gradFill>
          <a:gsLst>
            <a:gs pos="0">
              <a:schemeClr val="bg1">
                <a:lumMod val="75000"/>
              </a:schemeClr>
            </a:gs>
            <a:gs pos="28000">
              <a:schemeClr val="tx1">
                <a:lumMod val="50000"/>
                <a:lumOff val="50000"/>
              </a:schemeClr>
            </a:gs>
            <a:gs pos="98000">
              <a:schemeClr val="tx1">
                <a:lumMod val="75000"/>
                <a:lumOff val="2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13" name="Rectángulo 12">
            <a:extLst>
              <a:ext uri="{FF2B5EF4-FFF2-40B4-BE49-F238E27FC236}">
                <a16:creationId xmlns:a16="http://schemas.microsoft.com/office/drawing/2014/main" id="{33EA8470-A4B0-4D85-98ED-0A822041BAB0}"/>
              </a:ext>
            </a:extLst>
          </p:cNvPr>
          <p:cNvSpPr/>
          <p:nvPr userDrawn="1"/>
        </p:nvSpPr>
        <p:spPr>
          <a:xfrm>
            <a:off x="3289874" y="4668819"/>
            <a:ext cx="8902126" cy="14271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sz="100" noProof="0"/>
          </a:p>
        </p:txBody>
      </p:sp>
      <p:sp>
        <p:nvSpPr>
          <p:cNvPr id="14" name="Rectángulo 13">
            <a:extLst>
              <a:ext uri="{FF2B5EF4-FFF2-40B4-BE49-F238E27FC236}">
                <a16:creationId xmlns:a16="http://schemas.microsoft.com/office/drawing/2014/main" id="{EA180598-73E8-41A4-A29B-4E29C2791D7E}"/>
              </a:ext>
            </a:extLst>
          </p:cNvPr>
          <p:cNvSpPr/>
          <p:nvPr userDrawn="1"/>
        </p:nvSpPr>
        <p:spPr>
          <a:xfrm>
            <a:off x="3289874" y="761997"/>
            <a:ext cx="8902126" cy="383222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noProof="0"/>
          </a:p>
        </p:txBody>
      </p:sp>
      <p:sp>
        <p:nvSpPr>
          <p:cNvPr id="15" name="Rectángulo 14">
            <a:extLst>
              <a:ext uri="{FF2B5EF4-FFF2-40B4-BE49-F238E27FC236}">
                <a16:creationId xmlns:a16="http://schemas.microsoft.com/office/drawing/2014/main" id="{A4C24467-2B73-4438-AD75-4AE0A86FA910}"/>
              </a:ext>
            </a:extLst>
          </p:cNvPr>
          <p:cNvSpPr/>
          <p:nvPr userDrawn="1"/>
        </p:nvSpPr>
        <p:spPr>
          <a:xfrm>
            <a:off x="0" y="761998"/>
            <a:ext cx="3200400" cy="5334001"/>
          </a:xfrm>
          <a:prstGeom prst="rect">
            <a:avLst/>
          </a:prstGeom>
          <a:solidFill>
            <a:schemeClr val="tx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ctrTitle"/>
          </p:nvPr>
        </p:nvSpPr>
        <p:spPr>
          <a:xfrm>
            <a:off x="3722622" y="1298448"/>
            <a:ext cx="7187529" cy="2922551"/>
          </a:xfrm>
        </p:spPr>
        <p:txBody>
          <a:bodyPr rtlCol="0" anchor="b">
            <a:normAutofit/>
          </a:bodyPr>
          <a:lstStyle>
            <a:lvl1pPr algn="l">
              <a:defRPr sz="5900" spc="-100" baseline="0">
                <a:solidFill>
                  <a:schemeClr val="tx1"/>
                </a:solidFill>
              </a:defRPr>
            </a:lvl1pPr>
          </a:lstStyle>
          <a:p>
            <a:pPr rtl="0"/>
            <a:r>
              <a:rPr lang="es-ES" noProof="0" smtClean="0"/>
              <a:t>Haga clic para modificar el estilo de título del patrón</a:t>
            </a:r>
            <a:endParaRPr lang="es-ES" noProof="0"/>
          </a:p>
        </p:txBody>
      </p:sp>
      <p:sp>
        <p:nvSpPr>
          <p:cNvPr id="3" name="Subtítulo 2"/>
          <p:cNvSpPr>
            <a:spLocks noGrp="1"/>
          </p:cNvSpPr>
          <p:nvPr>
            <p:ph type="subTitle" idx="1"/>
          </p:nvPr>
        </p:nvSpPr>
        <p:spPr>
          <a:xfrm>
            <a:off x="3722622" y="4876090"/>
            <a:ext cx="7187529" cy="914400"/>
          </a:xfrm>
        </p:spPr>
        <p:txBody>
          <a:bodyPr rtlCol="0" anchor="ctr" anchorCtr="0">
            <a:normAutofit/>
          </a:bodyPr>
          <a:lstStyle>
            <a:lvl1pPr marL="0" indent="0" algn="l">
              <a:buNone/>
              <a:defRPr sz="2200" cap="none" spc="0" baseline="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s-ES" noProof="0" smtClean="0"/>
              <a:t>Haga clic para editar el estilo de subtítulo del patrón</a:t>
            </a:r>
            <a:endParaRPr lang="es-ES" noProof="0"/>
          </a:p>
        </p:txBody>
      </p:sp>
      <p:sp>
        <p:nvSpPr>
          <p:cNvPr id="4" name="Marcador de posición de fecha 3"/>
          <p:cNvSpPr>
            <a:spLocks noGrp="1"/>
          </p:cNvSpPr>
          <p:nvPr>
            <p:ph type="dt" sz="half" idx="10"/>
          </p:nvPr>
        </p:nvSpPr>
        <p:spPr/>
        <p:txBody>
          <a:bodyPr rtlCol="0"/>
          <a:lstStyle/>
          <a:p>
            <a:pPr rtl="0"/>
            <a:fld id="{22908D29-6EAD-42D1-B8EC-361D2E9DDD87}" type="datetime1">
              <a:rPr lang="es-ES" noProof="0" smtClean="0"/>
              <a:t>01/08/2020</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a:p>
            <a:pPr rtl="0"/>
            <a:r>
              <a:rPr lang="es-ES" noProof="0"/>
              <a:t> Agregar un pie de página 	</a:t>
            </a:r>
          </a:p>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Tree>
    <p:extLst>
      <p:ext uri="{BB962C8B-B14F-4D97-AF65-F5344CB8AC3E}">
        <p14:creationId xmlns:p14="http://schemas.microsoft.com/office/powerpoint/2010/main" val="337199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omparación">
    <p:bg bwMode="blackGray">
      <p:bgRef idx="1001">
        <a:schemeClr val="bg1"/>
      </p:bgRef>
    </p:bg>
    <p:spTree>
      <p:nvGrpSpPr>
        <p:cNvPr id="1" name=""/>
        <p:cNvGrpSpPr/>
        <p:nvPr/>
      </p:nvGrpSpPr>
      <p:grpSpPr>
        <a:xfrm>
          <a:off x="0" y="0"/>
          <a:ext cx="0" cy="0"/>
          <a:chOff x="0" y="0"/>
          <a:chExt cx="0" cy="0"/>
        </a:xfrm>
      </p:grpSpPr>
      <p:sp>
        <p:nvSpPr>
          <p:cNvPr id="6" name="Marcador de pie de página 5"/>
          <p:cNvSpPr>
            <a:spLocks noGrp="1"/>
          </p:cNvSpPr>
          <p:nvPr>
            <p:ph type="ftr" sz="quarter" idx="11"/>
          </p:nvPr>
        </p:nvSpPr>
        <p:spPr/>
        <p:txBody>
          <a:bodyPr rtlCol="0"/>
          <a:lstStyle/>
          <a:p>
            <a:pPr rtl="0"/>
            <a:r>
              <a:rPr lang="es-ES" noProof="0"/>
              <a:t>  Agregar un pie de página   </a:t>
            </a:r>
          </a:p>
        </p:txBody>
      </p:sp>
      <p:sp>
        <p:nvSpPr>
          <p:cNvPr id="7" name="Marcador de posición de número de diapositiva 6"/>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
        <p:nvSpPr>
          <p:cNvPr id="9" name="Rectángulo 8">
            <a:extLst>
              <a:ext uri="{FF2B5EF4-FFF2-40B4-BE49-F238E27FC236}">
                <a16:creationId xmlns:a16="http://schemas.microsoft.com/office/drawing/2014/main" id="{052B1BB7-5686-45D5-B55F-9490788630D1}"/>
              </a:ext>
            </a:extLst>
          </p:cNvPr>
          <p:cNvSpPr/>
          <p:nvPr userDrawn="1"/>
        </p:nvSpPr>
        <p:spPr>
          <a:xfrm>
            <a:off x="-1" y="2526525"/>
            <a:ext cx="1630838" cy="3563377"/>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Rectángulo 11">
            <a:extLst>
              <a:ext uri="{FF2B5EF4-FFF2-40B4-BE49-F238E27FC236}">
                <a16:creationId xmlns:a16="http://schemas.microsoft.com/office/drawing/2014/main" id="{43DCC77D-E83C-469F-89CD-6BA43360ABC8}"/>
              </a:ext>
            </a:extLst>
          </p:cNvPr>
          <p:cNvSpPr/>
          <p:nvPr userDrawn="1"/>
        </p:nvSpPr>
        <p:spPr>
          <a:xfrm>
            <a:off x="0" y="758952"/>
            <a:ext cx="10905976" cy="1659371"/>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13" name="Título 1">
            <a:extLst>
              <a:ext uri="{FF2B5EF4-FFF2-40B4-BE49-F238E27FC236}">
                <a16:creationId xmlns:a16="http://schemas.microsoft.com/office/drawing/2014/main" id="{26324FCD-DB02-475A-A176-06E8E5A51715}"/>
              </a:ext>
            </a:extLst>
          </p:cNvPr>
          <p:cNvSpPr>
            <a:spLocks noGrp="1"/>
          </p:cNvSpPr>
          <p:nvPr>
            <p:ph type="title"/>
          </p:nvPr>
        </p:nvSpPr>
        <p:spPr>
          <a:xfrm>
            <a:off x="1783974" y="868680"/>
            <a:ext cx="8590084" cy="1434906"/>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14" name="Rectángulo 13">
            <a:extLst>
              <a:ext uri="{FF2B5EF4-FFF2-40B4-BE49-F238E27FC236}">
                <a16:creationId xmlns:a16="http://schemas.microsoft.com/office/drawing/2014/main" id="{89177FE1-3E6C-4964-8ECF-7A59B762B0E4}"/>
              </a:ext>
            </a:extLst>
          </p:cNvPr>
          <p:cNvSpPr/>
          <p:nvPr userDrawn="1"/>
        </p:nvSpPr>
        <p:spPr>
          <a:xfrm>
            <a:off x="11014533" y="759506"/>
            <a:ext cx="1170462" cy="1659371"/>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Rectángulo 21">
            <a:extLst>
              <a:ext uri="{FF2B5EF4-FFF2-40B4-BE49-F238E27FC236}">
                <a16:creationId xmlns:a16="http://schemas.microsoft.com/office/drawing/2014/main" id="{C6428E5B-816F-4CA0-B9A7-CB6107D35533}"/>
              </a:ext>
            </a:extLst>
          </p:cNvPr>
          <p:cNvSpPr/>
          <p:nvPr userDrawn="1"/>
        </p:nvSpPr>
        <p:spPr>
          <a:xfrm>
            <a:off x="1630837" y="2526525"/>
            <a:ext cx="10574682"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3" name="Marcador de posición de fecha 3">
            <a:extLst>
              <a:ext uri="{FF2B5EF4-FFF2-40B4-BE49-F238E27FC236}">
                <a16:creationId xmlns:a16="http://schemas.microsoft.com/office/drawing/2014/main" id="{4BB7DCFF-990A-4D13-AADC-AD1B3BABD336}"/>
              </a:ext>
            </a:extLst>
          </p:cNvPr>
          <p:cNvSpPr>
            <a:spLocks noGrp="1"/>
          </p:cNvSpPr>
          <p:nvPr>
            <p:ph type="dt" sz="half" idx="10"/>
          </p:nvPr>
        </p:nvSpPr>
        <p:spPr>
          <a:xfrm>
            <a:off x="262465" y="6356350"/>
            <a:ext cx="2743200" cy="365125"/>
          </a:xfrm>
        </p:spPr>
        <p:txBody>
          <a:bodyPr rtlCol="0"/>
          <a:lstStyle/>
          <a:p>
            <a:pPr rtl="0"/>
            <a:fld id="{FB104DB4-7569-4DF0-B70F-89FDB3FDC913}" type="datetime1">
              <a:rPr lang="es-ES" noProof="0" smtClean="0"/>
              <a:t>01/08/2020</a:t>
            </a:fld>
            <a:endParaRPr lang="es-ES" noProof="0"/>
          </a:p>
        </p:txBody>
      </p:sp>
      <p:sp>
        <p:nvSpPr>
          <p:cNvPr id="17" name="Marcador de posición de texto 2">
            <a:extLst>
              <a:ext uri="{FF2B5EF4-FFF2-40B4-BE49-F238E27FC236}">
                <a16:creationId xmlns:a16="http://schemas.microsoft.com/office/drawing/2014/main" id="{BD1906FD-7264-467E-8A95-6A1598BBAE13}"/>
              </a:ext>
            </a:extLst>
          </p:cNvPr>
          <p:cNvSpPr>
            <a:spLocks noGrp="1"/>
          </p:cNvSpPr>
          <p:nvPr>
            <p:ph type="body" idx="1" hasCustomPrompt="1"/>
          </p:nvPr>
        </p:nvSpPr>
        <p:spPr>
          <a:xfrm>
            <a:off x="1783974" y="2684769"/>
            <a:ext cx="4213601" cy="521833"/>
          </a:xfrm>
        </p:spPr>
        <p:txBody>
          <a:bodyPr rtlCol="0" anchor="b">
            <a:norm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19" name="Marcador de posición de texto 4">
            <a:extLst>
              <a:ext uri="{FF2B5EF4-FFF2-40B4-BE49-F238E27FC236}">
                <a16:creationId xmlns:a16="http://schemas.microsoft.com/office/drawing/2014/main" id="{1D9479BE-4889-4C54-8C9E-50648BC02381}"/>
              </a:ext>
            </a:extLst>
          </p:cNvPr>
          <p:cNvSpPr>
            <a:spLocks noGrp="1"/>
          </p:cNvSpPr>
          <p:nvPr>
            <p:ph type="body" sz="quarter" idx="3" hasCustomPrompt="1"/>
          </p:nvPr>
        </p:nvSpPr>
        <p:spPr>
          <a:xfrm>
            <a:off x="6172200" y="2684769"/>
            <a:ext cx="4731990" cy="521833"/>
          </a:xfrm>
        </p:spPr>
        <p:txBody>
          <a:bodyPr rtlCol="0" anchor="b">
            <a:normAutofit/>
          </a:bodyPr>
          <a:lstStyle>
            <a:lvl1pPr marL="0" indent="0">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Editar estilos de texto del patrón</a:t>
            </a:r>
          </a:p>
        </p:txBody>
      </p:sp>
      <p:sp>
        <p:nvSpPr>
          <p:cNvPr id="20" name="Marcador de posición de contenido 5">
            <a:extLst>
              <a:ext uri="{FF2B5EF4-FFF2-40B4-BE49-F238E27FC236}">
                <a16:creationId xmlns:a16="http://schemas.microsoft.com/office/drawing/2014/main" id="{8CBEFBB2-2C32-4339-A0D7-FE21D732939B}"/>
              </a:ext>
            </a:extLst>
          </p:cNvPr>
          <p:cNvSpPr>
            <a:spLocks noGrp="1"/>
          </p:cNvSpPr>
          <p:nvPr>
            <p:ph sz="quarter" idx="4" hasCustomPrompt="1"/>
          </p:nvPr>
        </p:nvSpPr>
        <p:spPr>
          <a:xfrm>
            <a:off x="6172200" y="3225243"/>
            <a:ext cx="4731991" cy="2764075"/>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1" name="Marcador de posición de contenido 3">
            <a:extLst>
              <a:ext uri="{FF2B5EF4-FFF2-40B4-BE49-F238E27FC236}">
                <a16:creationId xmlns:a16="http://schemas.microsoft.com/office/drawing/2014/main" id="{9D350AFD-FA04-40B5-BB0C-750B91312F93}"/>
              </a:ext>
            </a:extLst>
          </p:cNvPr>
          <p:cNvSpPr>
            <a:spLocks noGrp="1"/>
          </p:cNvSpPr>
          <p:nvPr>
            <p:ph sz="half" idx="2" hasCustomPrompt="1"/>
          </p:nvPr>
        </p:nvSpPr>
        <p:spPr>
          <a:xfrm>
            <a:off x="1783974" y="3225243"/>
            <a:ext cx="4213601" cy="2764075"/>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222681197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Dos contenidos">
    <p:bg bwMode="blackGray">
      <p:bgRef idx="1001">
        <a:schemeClr val="bg1"/>
      </p:bgRef>
    </p:bg>
    <p:spTree>
      <p:nvGrpSpPr>
        <p:cNvPr id="1" name=""/>
        <p:cNvGrpSpPr/>
        <p:nvPr/>
      </p:nvGrpSpPr>
      <p:grpSpPr>
        <a:xfrm>
          <a:off x="0" y="0"/>
          <a:ext cx="0" cy="0"/>
          <a:chOff x="0" y="0"/>
          <a:chExt cx="0" cy="0"/>
        </a:xfrm>
      </p:grpSpPr>
      <p:sp>
        <p:nvSpPr>
          <p:cNvPr id="6" name="Marcador de posición de pie de página 5"/>
          <p:cNvSpPr>
            <a:spLocks noGrp="1"/>
          </p:cNvSpPr>
          <p:nvPr>
            <p:ph type="ftr" sz="quarter" idx="11"/>
          </p:nvPr>
        </p:nvSpPr>
        <p:spPr/>
        <p:txBody>
          <a:bodyPr rtlCol="0"/>
          <a:lstStyle/>
          <a:p>
            <a:pPr rtl="0"/>
            <a:r>
              <a:rPr lang="es-ES" noProof="0"/>
              <a:t>  Agregar un pie de página   </a:t>
            </a:r>
          </a:p>
        </p:txBody>
      </p:sp>
      <p:sp>
        <p:nvSpPr>
          <p:cNvPr id="7" name="Marcador de posición de número de diapositiva 6"/>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
        <p:nvSpPr>
          <p:cNvPr id="9" name="Rectángulo 8">
            <a:extLst>
              <a:ext uri="{FF2B5EF4-FFF2-40B4-BE49-F238E27FC236}">
                <a16:creationId xmlns:a16="http://schemas.microsoft.com/office/drawing/2014/main" id="{052B1BB7-5686-45D5-B55F-9490788630D1}"/>
              </a:ext>
            </a:extLst>
          </p:cNvPr>
          <p:cNvSpPr/>
          <p:nvPr userDrawn="1"/>
        </p:nvSpPr>
        <p:spPr>
          <a:xfrm>
            <a:off x="-1" y="2526525"/>
            <a:ext cx="1630838" cy="3563377"/>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Rectángulo 11">
            <a:extLst>
              <a:ext uri="{FF2B5EF4-FFF2-40B4-BE49-F238E27FC236}">
                <a16:creationId xmlns:a16="http://schemas.microsoft.com/office/drawing/2014/main" id="{43DCC77D-E83C-469F-89CD-6BA43360ABC8}"/>
              </a:ext>
            </a:extLst>
          </p:cNvPr>
          <p:cNvSpPr/>
          <p:nvPr userDrawn="1"/>
        </p:nvSpPr>
        <p:spPr>
          <a:xfrm>
            <a:off x="0" y="758952"/>
            <a:ext cx="10905976" cy="1659371"/>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13" name="Título 1">
            <a:extLst>
              <a:ext uri="{FF2B5EF4-FFF2-40B4-BE49-F238E27FC236}">
                <a16:creationId xmlns:a16="http://schemas.microsoft.com/office/drawing/2014/main" id="{26324FCD-DB02-475A-A176-06E8E5A51715}"/>
              </a:ext>
            </a:extLst>
          </p:cNvPr>
          <p:cNvSpPr>
            <a:spLocks noGrp="1"/>
          </p:cNvSpPr>
          <p:nvPr>
            <p:ph type="title"/>
          </p:nvPr>
        </p:nvSpPr>
        <p:spPr>
          <a:xfrm>
            <a:off x="1783974" y="868680"/>
            <a:ext cx="8590084" cy="1434906"/>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14" name="Rectángulo 13">
            <a:extLst>
              <a:ext uri="{FF2B5EF4-FFF2-40B4-BE49-F238E27FC236}">
                <a16:creationId xmlns:a16="http://schemas.microsoft.com/office/drawing/2014/main" id="{89177FE1-3E6C-4964-8ECF-7A59B762B0E4}"/>
              </a:ext>
            </a:extLst>
          </p:cNvPr>
          <p:cNvSpPr/>
          <p:nvPr userDrawn="1"/>
        </p:nvSpPr>
        <p:spPr>
          <a:xfrm>
            <a:off x="11014533" y="759506"/>
            <a:ext cx="1170462" cy="1659371"/>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Rectángulo 21">
            <a:extLst>
              <a:ext uri="{FF2B5EF4-FFF2-40B4-BE49-F238E27FC236}">
                <a16:creationId xmlns:a16="http://schemas.microsoft.com/office/drawing/2014/main" id="{C6428E5B-816F-4CA0-B9A7-CB6107D35533}"/>
              </a:ext>
            </a:extLst>
          </p:cNvPr>
          <p:cNvSpPr/>
          <p:nvPr userDrawn="1"/>
        </p:nvSpPr>
        <p:spPr>
          <a:xfrm>
            <a:off x="1630837" y="2526525"/>
            <a:ext cx="10574682"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3" name="Marcador de posición de fecha 3">
            <a:extLst>
              <a:ext uri="{FF2B5EF4-FFF2-40B4-BE49-F238E27FC236}">
                <a16:creationId xmlns:a16="http://schemas.microsoft.com/office/drawing/2014/main" id="{4BB7DCFF-990A-4D13-AADC-AD1B3BABD336}"/>
              </a:ext>
            </a:extLst>
          </p:cNvPr>
          <p:cNvSpPr>
            <a:spLocks noGrp="1"/>
          </p:cNvSpPr>
          <p:nvPr>
            <p:ph type="dt" sz="half" idx="10"/>
          </p:nvPr>
        </p:nvSpPr>
        <p:spPr>
          <a:xfrm>
            <a:off x="262465" y="6356350"/>
            <a:ext cx="2743200" cy="365125"/>
          </a:xfrm>
        </p:spPr>
        <p:txBody>
          <a:bodyPr rtlCol="0"/>
          <a:lstStyle/>
          <a:p>
            <a:pPr rtl="0"/>
            <a:fld id="{ADF62215-A4DE-4E27-BFB3-86F8D117DE8D}" type="datetime1">
              <a:rPr lang="es-ES" noProof="0" smtClean="0"/>
              <a:t>01/08/2020</a:t>
            </a:fld>
            <a:endParaRPr lang="es-ES" noProof="0"/>
          </a:p>
        </p:txBody>
      </p:sp>
      <p:sp>
        <p:nvSpPr>
          <p:cNvPr id="16" name="Marcador de contenido 2">
            <a:extLst>
              <a:ext uri="{FF2B5EF4-FFF2-40B4-BE49-F238E27FC236}">
                <a16:creationId xmlns:a16="http://schemas.microsoft.com/office/drawing/2014/main" id="{378439C3-2539-4484-8848-B8140826D7D9}"/>
              </a:ext>
            </a:extLst>
          </p:cNvPr>
          <p:cNvSpPr>
            <a:spLocks noGrp="1"/>
          </p:cNvSpPr>
          <p:nvPr>
            <p:ph sz="half" idx="1" hasCustomPrompt="1"/>
          </p:nvPr>
        </p:nvSpPr>
        <p:spPr>
          <a:xfrm>
            <a:off x="1783974" y="2684769"/>
            <a:ext cx="4235826" cy="3304549"/>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1" name="Marcador de posición de contenido 3">
            <a:extLst>
              <a:ext uri="{FF2B5EF4-FFF2-40B4-BE49-F238E27FC236}">
                <a16:creationId xmlns:a16="http://schemas.microsoft.com/office/drawing/2014/main" id="{AC8FBFBF-CD25-4076-8A61-06DD30C0489B}"/>
              </a:ext>
            </a:extLst>
          </p:cNvPr>
          <p:cNvSpPr>
            <a:spLocks noGrp="1"/>
          </p:cNvSpPr>
          <p:nvPr>
            <p:ph sz="half" idx="2" hasCustomPrompt="1"/>
          </p:nvPr>
        </p:nvSpPr>
        <p:spPr>
          <a:xfrm>
            <a:off x="6172200" y="2684768"/>
            <a:ext cx="4731991" cy="3304549"/>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672323172"/>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n con leyenda">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8B40D05C-B196-4463-8AF0-FECF8B476CA5}"/>
              </a:ext>
            </a:extLst>
          </p:cNvPr>
          <p:cNvSpPr/>
          <p:nvPr userDrawn="1"/>
        </p:nvSpPr>
        <p:spPr>
          <a:xfrm>
            <a:off x="3705041" y="763792"/>
            <a:ext cx="7857285" cy="5335255"/>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noProof="0"/>
          </a:p>
        </p:txBody>
      </p:sp>
      <p:sp>
        <p:nvSpPr>
          <p:cNvPr id="10" name="Rectángulo 9">
            <a:extLst>
              <a:ext uri="{FF2B5EF4-FFF2-40B4-BE49-F238E27FC236}">
                <a16:creationId xmlns:a16="http://schemas.microsoft.com/office/drawing/2014/main" id="{B6EBED2C-F3CC-43CD-9D5D-53C48DD4A17C}"/>
              </a:ext>
            </a:extLst>
          </p:cNvPr>
          <p:cNvSpPr/>
          <p:nvPr userDrawn="1"/>
        </p:nvSpPr>
        <p:spPr>
          <a:xfrm>
            <a:off x="11804486" y="745000"/>
            <a:ext cx="384668" cy="5344904"/>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sz="100" noProof="0"/>
          </a:p>
        </p:txBody>
      </p:sp>
      <p:sp>
        <p:nvSpPr>
          <p:cNvPr id="11" name="Rectángulo 10">
            <a:extLst>
              <a:ext uri="{FF2B5EF4-FFF2-40B4-BE49-F238E27FC236}">
                <a16:creationId xmlns:a16="http://schemas.microsoft.com/office/drawing/2014/main" id="{D2988879-231C-4C2A-8B72-7EC0AB5CA21B}"/>
              </a:ext>
            </a:extLst>
          </p:cNvPr>
          <p:cNvSpPr/>
          <p:nvPr userDrawn="1"/>
        </p:nvSpPr>
        <p:spPr>
          <a:xfrm>
            <a:off x="0" y="745000"/>
            <a:ext cx="3430043" cy="5330952"/>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2" name="Título 1"/>
          <p:cNvSpPr>
            <a:spLocks noGrp="1"/>
          </p:cNvSpPr>
          <p:nvPr>
            <p:ph type="title"/>
          </p:nvPr>
        </p:nvSpPr>
        <p:spPr>
          <a:xfrm>
            <a:off x="252919" y="864110"/>
            <a:ext cx="2947482" cy="1822530"/>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5" name="Marcador de posición de pie de página 4"/>
          <p:cNvSpPr>
            <a:spLocks noGrp="1"/>
          </p:cNvSpPr>
          <p:nvPr>
            <p:ph type="ftr" sz="quarter" idx="11"/>
          </p:nvPr>
        </p:nvSpPr>
        <p:spPr/>
        <p:txBody>
          <a:bodyPr rtlCol="0"/>
          <a:lstStyle>
            <a:lvl1pPr>
              <a:defRPr>
                <a:solidFill>
                  <a:schemeClr val="bg2"/>
                </a:solidFill>
              </a:defRPr>
            </a:lvl1pPr>
          </a:lstStyle>
          <a:p>
            <a:pPr rtl="0"/>
            <a:endParaRPr lang="es-ES" noProof="0"/>
          </a:p>
          <a:p>
            <a:pPr rtl="0"/>
            <a:r>
              <a:rPr lang="es-ES" noProof="0"/>
              <a:t> Agregar un pie de página 	</a:t>
            </a:r>
          </a:p>
          <a:p>
            <a:pPr rtl="0"/>
            <a:endParaRPr lang="es-ES" noProof="0"/>
          </a:p>
        </p:txBody>
      </p:sp>
      <p:sp>
        <p:nvSpPr>
          <p:cNvPr id="6" name="Marcador de posición de número de diapositiva 5"/>
          <p:cNvSpPr>
            <a:spLocks noGrp="1"/>
          </p:cNvSpPr>
          <p:nvPr>
            <p:ph type="sldNum" sz="quarter" idx="12"/>
          </p:nvPr>
        </p:nvSpPr>
        <p:spPr/>
        <p:txBody>
          <a:bodyPr rtlCol="0"/>
          <a:lstStyle>
            <a:lvl1pPr>
              <a:defRPr>
                <a:solidFill>
                  <a:schemeClr val="bg2"/>
                </a:solidFill>
              </a:defRPr>
            </a:lvl1pPr>
          </a:lstStyle>
          <a:p>
            <a:pPr rtl="0"/>
            <a:fld id="{2F5601C1-348E-4149-A60A-012B14EBE97F}" type="slidenum">
              <a:rPr lang="es-ES" noProof="0" smtClean="0"/>
              <a:pPr rtl="0"/>
              <a:t>‹Nº›</a:t>
            </a:fld>
            <a:endParaRPr lang="es-ES" noProof="0"/>
          </a:p>
        </p:txBody>
      </p:sp>
      <p:sp>
        <p:nvSpPr>
          <p:cNvPr id="7" name="Marcador de posición de fecha 3">
            <a:extLst>
              <a:ext uri="{FF2B5EF4-FFF2-40B4-BE49-F238E27FC236}">
                <a16:creationId xmlns:a16="http://schemas.microsoft.com/office/drawing/2014/main" id="{3A6C3BCD-F202-467A-ABBA-F38FC2989818}"/>
              </a:ext>
            </a:extLst>
          </p:cNvPr>
          <p:cNvSpPr>
            <a:spLocks noGrp="1"/>
          </p:cNvSpPr>
          <p:nvPr>
            <p:ph type="dt" sz="half" idx="10"/>
          </p:nvPr>
        </p:nvSpPr>
        <p:spPr>
          <a:xfrm>
            <a:off x="262465" y="6356350"/>
            <a:ext cx="2743200" cy="365125"/>
          </a:xfrm>
        </p:spPr>
        <p:txBody>
          <a:bodyPr rtlCol="0"/>
          <a:lstStyle>
            <a:lvl1pPr>
              <a:defRPr>
                <a:solidFill>
                  <a:schemeClr val="bg2"/>
                </a:solidFill>
              </a:defRPr>
            </a:lvl1pPr>
          </a:lstStyle>
          <a:p>
            <a:pPr rtl="0"/>
            <a:fld id="{4FA841DE-FA8B-4C7F-BBAF-412F55272CAF}" type="datetime1">
              <a:rPr lang="es-ES" noProof="0" smtClean="0"/>
              <a:t>01/08/2020</a:t>
            </a:fld>
            <a:endParaRPr lang="es-ES" noProof="0"/>
          </a:p>
        </p:txBody>
      </p:sp>
      <p:sp>
        <p:nvSpPr>
          <p:cNvPr id="16" name="Marcador de posición de texto 3">
            <a:extLst>
              <a:ext uri="{FF2B5EF4-FFF2-40B4-BE49-F238E27FC236}">
                <a16:creationId xmlns:a16="http://schemas.microsoft.com/office/drawing/2014/main" id="{E54FB1F0-6244-4B59-A42E-7B0515D37C8B}"/>
              </a:ext>
            </a:extLst>
          </p:cNvPr>
          <p:cNvSpPr>
            <a:spLocks noGrp="1"/>
          </p:cNvSpPr>
          <p:nvPr>
            <p:ph type="body" sz="half" idx="2" hasCustomPrompt="1"/>
          </p:nvPr>
        </p:nvSpPr>
        <p:spPr>
          <a:xfrm>
            <a:off x="252920" y="2686640"/>
            <a:ext cx="2947481" cy="324418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7" name="Marcador de posición de imagen 2">
            <a:extLst>
              <a:ext uri="{FF2B5EF4-FFF2-40B4-BE49-F238E27FC236}">
                <a16:creationId xmlns:a16="http://schemas.microsoft.com/office/drawing/2014/main" id="{52A72E56-7D9E-4CDE-9E60-7770E79CF66C}"/>
              </a:ext>
            </a:extLst>
          </p:cNvPr>
          <p:cNvSpPr>
            <a:spLocks noGrp="1"/>
          </p:cNvSpPr>
          <p:nvPr>
            <p:ph type="pic" idx="1"/>
          </p:nvPr>
        </p:nvSpPr>
        <p:spPr>
          <a:xfrm>
            <a:off x="3869268" y="864111"/>
            <a:ext cx="7486120" cy="5066714"/>
          </a:xfrm>
        </p:spPr>
        <p:txBody>
          <a:bodyPr rtlCol="0"/>
          <a:lstStyle>
            <a:lvl1pPr marL="0" indent="0">
              <a:buNone/>
              <a:defRPr sz="3200">
                <a:solidFill>
                  <a:schemeClr val="tx2"/>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smtClean="0"/>
              <a:t>Haga clic en el icono para agregar una imagen</a:t>
            </a:r>
            <a:endParaRPr lang="es-ES" noProof="0"/>
          </a:p>
        </p:txBody>
      </p:sp>
    </p:spTree>
    <p:extLst>
      <p:ext uri="{BB962C8B-B14F-4D97-AF65-F5344CB8AC3E}">
        <p14:creationId xmlns:p14="http://schemas.microsoft.com/office/powerpoint/2010/main" val="279407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ontenido con leyenda">
    <p:bg bwMode="blackGray">
      <p:bgRef idx="1001">
        <a:schemeClr val="bg1"/>
      </p:bgRef>
    </p:bg>
    <p:spTree>
      <p:nvGrpSpPr>
        <p:cNvPr id="1" name=""/>
        <p:cNvGrpSpPr/>
        <p:nvPr/>
      </p:nvGrpSpPr>
      <p:grpSpPr>
        <a:xfrm>
          <a:off x="0" y="0"/>
          <a:ext cx="0" cy="0"/>
          <a:chOff x="0" y="0"/>
          <a:chExt cx="0" cy="0"/>
        </a:xfrm>
      </p:grpSpPr>
      <p:sp>
        <p:nvSpPr>
          <p:cNvPr id="6" name="Marcador de posición de pie de página 5"/>
          <p:cNvSpPr>
            <a:spLocks noGrp="1"/>
          </p:cNvSpPr>
          <p:nvPr>
            <p:ph type="ftr" sz="quarter" idx="11"/>
          </p:nvPr>
        </p:nvSpPr>
        <p:spPr/>
        <p:txBody>
          <a:bodyPr rtlCol="0"/>
          <a:lstStyle/>
          <a:p>
            <a:pPr rtl="0"/>
            <a:r>
              <a:rPr lang="es-ES" noProof="0"/>
              <a:t>  Agregar un pie de página   </a:t>
            </a:r>
          </a:p>
        </p:txBody>
      </p:sp>
      <p:sp>
        <p:nvSpPr>
          <p:cNvPr id="7" name="Marcador de posición de número de diapositiva 6"/>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
        <p:nvSpPr>
          <p:cNvPr id="9" name="Rectángulo 8">
            <a:extLst>
              <a:ext uri="{FF2B5EF4-FFF2-40B4-BE49-F238E27FC236}">
                <a16:creationId xmlns:a16="http://schemas.microsoft.com/office/drawing/2014/main" id="{052B1BB7-5686-45D5-B55F-9490788630D1}"/>
              </a:ext>
            </a:extLst>
          </p:cNvPr>
          <p:cNvSpPr/>
          <p:nvPr userDrawn="1"/>
        </p:nvSpPr>
        <p:spPr>
          <a:xfrm>
            <a:off x="-1" y="2526525"/>
            <a:ext cx="1630838" cy="3563377"/>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Rectángulo 11">
            <a:extLst>
              <a:ext uri="{FF2B5EF4-FFF2-40B4-BE49-F238E27FC236}">
                <a16:creationId xmlns:a16="http://schemas.microsoft.com/office/drawing/2014/main" id="{43DCC77D-E83C-469F-89CD-6BA43360ABC8}"/>
              </a:ext>
            </a:extLst>
          </p:cNvPr>
          <p:cNvSpPr/>
          <p:nvPr userDrawn="1"/>
        </p:nvSpPr>
        <p:spPr>
          <a:xfrm>
            <a:off x="0" y="758952"/>
            <a:ext cx="10905976" cy="1659371"/>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13" name="Título 1">
            <a:extLst>
              <a:ext uri="{FF2B5EF4-FFF2-40B4-BE49-F238E27FC236}">
                <a16:creationId xmlns:a16="http://schemas.microsoft.com/office/drawing/2014/main" id="{26324FCD-DB02-475A-A176-06E8E5A51715}"/>
              </a:ext>
            </a:extLst>
          </p:cNvPr>
          <p:cNvSpPr>
            <a:spLocks noGrp="1"/>
          </p:cNvSpPr>
          <p:nvPr>
            <p:ph type="title"/>
          </p:nvPr>
        </p:nvSpPr>
        <p:spPr>
          <a:xfrm>
            <a:off x="1783974" y="868680"/>
            <a:ext cx="8590084" cy="1434906"/>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14" name="Rectángulo 13">
            <a:extLst>
              <a:ext uri="{FF2B5EF4-FFF2-40B4-BE49-F238E27FC236}">
                <a16:creationId xmlns:a16="http://schemas.microsoft.com/office/drawing/2014/main" id="{89177FE1-3E6C-4964-8ECF-7A59B762B0E4}"/>
              </a:ext>
            </a:extLst>
          </p:cNvPr>
          <p:cNvSpPr/>
          <p:nvPr userDrawn="1"/>
        </p:nvSpPr>
        <p:spPr>
          <a:xfrm>
            <a:off x="11014533" y="759506"/>
            <a:ext cx="1170462" cy="1659371"/>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Rectángulo 21">
            <a:extLst>
              <a:ext uri="{FF2B5EF4-FFF2-40B4-BE49-F238E27FC236}">
                <a16:creationId xmlns:a16="http://schemas.microsoft.com/office/drawing/2014/main" id="{C6428E5B-816F-4CA0-B9A7-CB6107D35533}"/>
              </a:ext>
            </a:extLst>
          </p:cNvPr>
          <p:cNvSpPr/>
          <p:nvPr userDrawn="1"/>
        </p:nvSpPr>
        <p:spPr>
          <a:xfrm>
            <a:off x="1630837" y="2526525"/>
            <a:ext cx="10574682"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3" name="Marcador de posición de fecha 3">
            <a:extLst>
              <a:ext uri="{FF2B5EF4-FFF2-40B4-BE49-F238E27FC236}">
                <a16:creationId xmlns:a16="http://schemas.microsoft.com/office/drawing/2014/main" id="{4BB7DCFF-990A-4D13-AADC-AD1B3BABD336}"/>
              </a:ext>
            </a:extLst>
          </p:cNvPr>
          <p:cNvSpPr>
            <a:spLocks noGrp="1"/>
          </p:cNvSpPr>
          <p:nvPr>
            <p:ph type="dt" sz="half" idx="10"/>
          </p:nvPr>
        </p:nvSpPr>
        <p:spPr>
          <a:xfrm>
            <a:off x="262465" y="6356350"/>
            <a:ext cx="2743200" cy="365125"/>
          </a:xfrm>
        </p:spPr>
        <p:txBody>
          <a:bodyPr rtlCol="0"/>
          <a:lstStyle/>
          <a:p>
            <a:pPr rtl="0"/>
            <a:fld id="{DA465B30-CED1-4F5A-9BC6-6732C5B4CC64}" type="datetime1">
              <a:rPr lang="es-ES" noProof="0" smtClean="0"/>
              <a:t>01/08/2020</a:t>
            </a:fld>
            <a:endParaRPr lang="es-ES" noProof="0"/>
          </a:p>
        </p:txBody>
      </p:sp>
      <p:sp>
        <p:nvSpPr>
          <p:cNvPr id="15" name="Marcador de posición de texto 3">
            <a:extLst>
              <a:ext uri="{FF2B5EF4-FFF2-40B4-BE49-F238E27FC236}">
                <a16:creationId xmlns:a16="http://schemas.microsoft.com/office/drawing/2014/main" id="{465B3165-6F10-4D0F-9BC8-B4C451444D69}"/>
              </a:ext>
            </a:extLst>
          </p:cNvPr>
          <p:cNvSpPr>
            <a:spLocks noGrp="1"/>
          </p:cNvSpPr>
          <p:nvPr>
            <p:ph type="body" sz="half" idx="2" hasCustomPrompt="1"/>
          </p:nvPr>
        </p:nvSpPr>
        <p:spPr>
          <a:xfrm>
            <a:off x="262466" y="2684770"/>
            <a:ext cx="1259814" cy="330454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Editar estilos de texto del patrón</a:t>
            </a:r>
          </a:p>
        </p:txBody>
      </p:sp>
      <p:sp>
        <p:nvSpPr>
          <p:cNvPr id="16" name="Marcador de contenido 2">
            <a:extLst>
              <a:ext uri="{FF2B5EF4-FFF2-40B4-BE49-F238E27FC236}">
                <a16:creationId xmlns:a16="http://schemas.microsoft.com/office/drawing/2014/main" id="{C0EC084C-1181-4416-B55B-179995FCEE91}"/>
              </a:ext>
            </a:extLst>
          </p:cNvPr>
          <p:cNvSpPr>
            <a:spLocks noGrp="1"/>
          </p:cNvSpPr>
          <p:nvPr>
            <p:ph idx="1" hasCustomPrompt="1"/>
          </p:nvPr>
        </p:nvSpPr>
        <p:spPr>
          <a:xfrm>
            <a:off x="1783974" y="2684770"/>
            <a:ext cx="9120217" cy="3304548"/>
          </a:xfrm>
        </p:spPr>
        <p:txBody>
          <a:bodyPr rtlCol="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2000"/>
            </a:lvl6pPr>
            <a:lvl7pPr>
              <a:defRPr sz="2000"/>
            </a:lvl7pPr>
            <a:lvl8pPr>
              <a:defRPr sz="2000"/>
            </a:lvl8pPr>
            <a:lvl9pPr>
              <a:defRPr sz="2000"/>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3216095266"/>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Solo el título">
    <p:bg bwMode="blackGray">
      <p:bgRef idx="1001">
        <a:schemeClr val="bg1"/>
      </p:bgRef>
    </p:bg>
    <p:spTree>
      <p:nvGrpSpPr>
        <p:cNvPr id="1" name=""/>
        <p:cNvGrpSpPr/>
        <p:nvPr/>
      </p:nvGrpSpPr>
      <p:grpSpPr>
        <a:xfrm>
          <a:off x="0" y="0"/>
          <a:ext cx="0" cy="0"/>
          <a:chOff x="0" y="0"/>
          <a:chExt cx="0" cy="0"/>
        </a:xfrm>
      </p:grpSpPr>
      <p:sp>
        <p:nvSpPr>
          <p:cNvPr id="6" name="Marcador de posición de pie de página 5"/>
          <p:cNvSpPr>
            <a:spLocks noGrp="1"/>
          </p:cNvSpPr>
          <p:nvPr>
            <p:ph type="ftr" sz="quarter" idx="11"/>
          </p:nvPr>
        </p:nvSpPr>
        <p:spPr/>
        <p:txBody>
          <a:bodyPr rtlCol="0"/>
          <a:lstStyle/>
          <a:p>
            <a:pPr rtl="0"/>
            <a:r>
              <a:rPr lang="es-ES" noProof="0"/>
              <a:t>  Agregar un pie de página   </a:t>
            </a:r>
          </a:p>
        </p:txBody>
      </p:sp>
      <p:sp>
        <p:nvSpPr>
          <p:cNvPr id="7" name="Marcador de posición de número de diapositiva 6"/>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
        <p:nvSpPr>
          <p:cNvPr id="9" name="Rectángulo 8">
            <a:extLst>
              <a:ext uri="{FF2B5EF4-FFF2-40B4-BE49-F238E27FC236}">
                <a16:creationId xmlns:a16="http://schemas.microsoft.com/office/drawing/2014/main" id="{052B1BB7-5686-45D5-B55F-9490788630D1}"/>
              </a:ext>
            </a:extLst>
          </p:cNvPr>
          <p:cNvSpPr/>
          <p:nvPr userDrawn="1"/>
        </p:nvSpPr>
        <p:spPr>
          <a:xfrm>
            <a:off x="-1" y="2526525"/>
            <a:ext cx="1170462" cy="3563377"/>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Rectángulo 11">
            <a:extLst>
              <a:ext uri="{FF2B5EF4-FFF2-40B4-BE49-F238E27FC236}">
                <a16:creationId xmlns:a16="http://schemas.microsoft.com/office/drawing/2014/main" id="{43DCC77D-E83C-469F-89CD-6BA43360ABC8}"/>
              </a:ext>
            </a:extLst>
          </p:cNvPr>
          <p:cNvSpPr/>
          <p:nvPr userDrawn="1"/>
        </p:nvSpPr>
        <p:spPr>
          <a:xfrm>
            <a:off x="0" y="758952"/>
            <a:ext cx="10905976" cy="1659371"/>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13" name="Título 1">
            <a:extLst>
              <a:ext uri="{FF2B5EF4-FFF2-40B4-BE49-F238E27FC236}">
                <a16:creationId xmlns:a16="http://schemas.microsoft.com/office/drawing/2014/main" id="{26324FCD-DB02-475A-A176-06E8E5A51715}"/>
              </a:ext>
            </a:extLst>
          </p:cNvPr>
          <p:cNvSpPr>
            <a:spLocks noGrp="1"/>
          </p:cNvSpPr>
          <p:nvPr>
            <p:ph type="title"/>
          </p:nvPr>
        </p:nvSpPr>
        <p:spPr>
          <a:xfrm>
            <a:off x="1783974" y="868680"/>
            <a:ext cx="8590084" cy="1434906"/>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14" name="Rectángulo 13">
            <a:extLst>
              <a:ext uri="{FF2B5EF4-FFF2-40B4-BE49-F238E27FC236}">
                <a16:creationId xmlns:a16="http://schemas.microsoft.com/office/drawing/2014/main" id="{89177FE1-3E6C-4964-8ECF-7A59B762B0E4}"/>
              </a:ext>
            </a:extLst>
          </p:cNvPr>
          <p:cNvSpPr/>
          <p:nvPr userDrawn="1"/>
        </p:nvSpPr>
        <p:spPr>
          <a:xfrm>
            <a:off x="11014533" y="759506"/>
            <a:ext cx="1170462" cy="1659371"/>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Rectángulo 21">
            <a:extLst>
              <a:ext uri="{FF2B5EF4-FFF2-40B4-BE49-F238E27FC236}">
                <a16:creationId xmlns:a16="http://schemas.microsoft.com/office/drawing/2014/main" id="{C6428E5B-816F-4CA0-B9A7-CB6107D35533}"/>
              </a:ext>
            </a:extLst>
          </p:cNvPr>
          <p:cNvSpPr/>
          <p:nvPr userDrawn="1"/>
        </p:nvSpPr>
        <p:spPr>
          <a:xfrm>
            <a:off x="1287810" y="2526525"/>
            <a:ext cx="10905975"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3" name="Marcador de posición de fecha 3">
            <a:extLst>
              <a:ext uri="{FF2B5EF4-FFF2-40B4-BE49-F238E27FC236}">
                <a16:creationId xmlns:a16="http://schemas.microsoft.com/office/drawing/2014/main" id="{4BB7DCFF-990A-4D13-AADC-AD1B3BABD336}"/>
              </a:ext>
            </a:extLst>
          </p:cNvPr>
          <p:cNvSpPr>
            <a:spLocks noGrp="1"/>
          </p:cNvSpPr>
          <p:nvPr>
            <p:ph type="dt" sz="half" idx="10"/>
          </p:nvPr>
        </p:nvSpPr>
        <p:spPr>
          <a:xfrm>
            <a:off x="262465" y="6356350"/>
            <a:ext cx="2743200" cy="365125"/>
          </a:xfrm>
        </p:spPr>
        <p:txBody>
          <a:bodyPr rtlCol="0"/>
          <a:lstStyle/>
          <a:p>
            <a:pPr rtl="0"/>
            <a:fld id="{A4591B5E-DFC4-4690-83A0-F8262C624393}" type="datetime1">
              <a:rPr lang="es-ES" noProof="0" smtClean="0"/>
              <a:t>01/08/2020</a:t>
            </a:fld>
            <a:endParaRPr lang="es-ES" noProof="0"/>
          </a:p>
        </p:txBody>
      </p:sp>
    </p:spTree>
    <p:extLst>
      <p:ext uri="{BB962C8B-B14F-4D97-AF65-F5344CB8AC3E}">
        <p14:creationId xmlns:p14="http://schemas.microsoft.com/office/powerpoint/2010/main" val="346007230"/>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6" name="Marcador de posición de pie de página 5"/>
          <p:cNvSpPr>
            <a:spLocks noGrp="1"/>
          </p:cNvSpPr>
          <p:nvPr>
            <p:ph type="ftr" sz="quarter" idx="11"/>
          </p:nvPr>
        </p:nvSpPr>
        <p:spPr/>
        <p:txBody>
          <a:bodyPr rtlCol="0"/>
          <a:lstStyle/>
          <a:p>
            <a:pPr rtl="0"/>
            <a:r>
              <a:rPr lang="es-ES" noProof="0"/>
              <a:t>  Agregar un pie de página   </a:t>
            </a:r>
          </a:p>
        </p:txBody>
      </p:sp>
      <p:sp>
        <p:nvSpPr>
          <p:cNvPr id="7" name="Marcador de posición de número de diapositiva 6"/>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
        <p:nvSpPr>
          <p:cNvPr id="8" name="Marcador de posición de fecha 3">
            <a:extLst>
              <a:ext uri="{FF2B5EF4-FFF2-40B4-BE49-F238E27FC236}">
                <a16:creationId xmlns:a16="http://schemas.microsoft.com/office/drawing/2014/main" id="{5AA5E670-4D55-43E7-A5BE-FE9C80961E4D}"/>
              </a:ext>
            </a:extLst>
          </p:cNvPr>
          <p:cNvSpPr>
            <a:spLocks noGrp="1"/>
          </p:cNvSpPr>
          <p:nvPr>
            <p:ph type="dt" sz="half" idx="10"/>
          </p:nvPr>
        </p:nvSpPr>
        <p:spPr>
          <a:xfrm>
            <a:off x="262465" y="6356350"/>
            <a:ext cx="2743200" cy="365125"/>
          </a:xfrm>
        </p:spPr>
        <p:txBody>
          <a:bodyPr rtlCol="0"/>
          <a:lstStyle/>
          <a:p>
            <a:pPr rtl="0"/>
            <a:fld id="{F0AB7DDC-69B5-4596-B8C4-0977E54627F3}" type="datetime1">
              <a:rPr lang="es-ES" noProof="0" smtClean="0"/>
              <a:t>01/08/2020</a:t>
            </a:fld>
            <a:endParaRPr lang="es-ES" noProof="0"/>
          </a:p>
        </p:txBody>
      </p:sp>
    </p:spTree>
    <p:extLst>
      <p:ext uri="{BB962C8B-B14F-4D97-AF65-F5344CB8AC3E}">
        <p14:creationId xmlns:p14="http://schemas.microsoft.com/office/powerpoint/2010/main" val="3321634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Encabezado de sección">
    <p:spTree>
      <p:nvGrpSpPr>
        <p:cNvPr id="1" name=""/>
        <p:cNvGrpSpPr/>
        <p:nvPr/>
      </p:nvGrpSpPr>
      <p:grpSpPr>
        <a:xfrm>
          <a:off x="0" y="0"/>
          <a:ext cx="0" cy="0"/>
          <a:chOff x="0" y="0"/>
          <a:chExt cx="0" cy="0"/>
        </a:xfrm>
      </p:grpSpPr>
      <p:sp>
        <p:nvSpPr>
          <p:cNvPr id="7" name="Rectángulo 6"/>
          <p:cNvSpPr/>
          <p:nvPr/>
        </p:nvSpPr>
        <p:spPr>
          <a:xfrm>
            <a:off x="0" y="761999"/>
            <a:ext cx="9141619" cy="533400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noProof="0"/>
          </a:p>
        </p:txBody>
      </p:sp>
      <p:sp>
        <p:nvSpPr>
          <p:cNvPr id="8" name="Rectángulo 7"/>
          <p:cNvSpPr/>
          <p:nvPr/>
        </p:nvSpPr>
        <p:spPr>
          <a:xfrm>
            <a:off x="9270263" y="761999"/>
            <a:ext cx="2925318" cy="5334001"/>
          </a:xfrm>
          <a:prstGeom prst="rect">
            <a:avLst/>
          </a:prstGeom>
          <a:solidFill>
            <a:schemeClr val="tx1">
              <a:lumMod val="65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ctrTitle"/>
          </p:nvPr>
        </p:nvSpPr>
        <p:spPr>
          <a:xfrm>
            <a:off x="1069848" y="1298448"/>
            <a:ext cx="7315200" cy="3255264"/>
          </a:xfrm>
        </p:spPr>
        <p:txBody>
          <a:bodyPr rtlCol="0" anchor="b">
            <a:normAutofit/>
          </a:bodyPr>
          <a:lstStyle>
            <a:lvl1pPr algn="l">
              <a:defRPr sz="5900" spc="-100" baseline="0">
                <a:solidFill>
                  <a:schemeClr val="tx1"/>
                </a:solidFill>
              </a:defRPr>
            </a:lvl1pPr>
          </a:lstStyle>
          <a:p>
            <a:pPr rtl="0"/>
            <a:r>
              <a:rPr lang="es-ES" noProof="0" smtClean="0"/>
              <a:t>Haga clic para modificar el estilo de título del patrón</a:t>
            </a:r>
            <a:endParaRPr lang="es-ES" noProof="0"/>
          </a:p>
        </p:txBody>
      </p:sp>
      <p:sp>
        <p:nvSpPr>
          <p:cNvPr id="3" name="Subtítulo 2"/>
          <p:cNvSpPr>
            <a:spLocks noGrp="1"/>
          </p:cNvSpPr>
          <p:nvPr>
            <p:ph type="subTitle" idx="1"/>
          </p:nvPr>
        </p:nvSpPr>
        <p:spPr>
          <a:xfrm>
            <a:off x="1100015" y="4670246"/>
            <a:ext cx="7315200" cy="914400"/>
          </a:xfrm>
        </p:spPr>
        <p:txBody>
          <a:bodyPr rtlCol="0" anchor="t">
            <a:normAutofit/>
          </a:bodyPr>
          <a:lstStyle>
            <a:lvl1pPr marL="0" indent="0" algn="l">
              <a:buNone/>
              <a:defRPr sz="2200" cap="none" spc="0" baseline="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pPr rtl="0"/>
            <a:r>
              <a:rPr lang="es-ES" noProof="0" smtClean="0"/>
              <a:t>Haga clic para editar el estilo de subtítulo del patrón</a:t>
            </a:r>
            <a:endParaRPr lang="es-ES" noProof="0"/>
          </a:p>
        </p:txBody>
      </p:sp>
      <p:sp>
        <p:nvSpPr>
          <p:cNvPr id="4" name="Marcador de posición de fecha 3"/>
          <p:cNvSpPr>
            <a:spLocks noGrp="1"/>
          </p:cNvSpPr>
          <p:nvPr>
            <p:ph type="dt" sz="half" idx="10"/>
          </p:nvPr>
        </p:nvSpPr>
        <p:spPr/>
        <p:txBody>
          <a:bodyPr rtlCol="0"/>
          <a:lstStyle/>
          <a:p>
            <a:pPr rtl="0"/>
            <a:fld id="{0BEB2E6C-58D3-4311-8BE4-676BB5FF7C54}" type="datetime1">
              <a:rPr lang="es-ES" noProof="0" smtClean="0"/>
              <a:t>01/08/2020</a:t>
            </a:fld>
            <a:endParaRPr lang="es-ES" noProof="0"/>
          </a:p>
        </p:txBody>
      </p:sp>
      <p:sp>
        <p:nvSpPr>
          <p:cNvPr id="5" name="Marcador de posición de pie de página 4"/>
          <p:cNvSpPr>
            <a:spLocks noGrp="1"/>
          </p:cNvSpPr>
          <p:nvPr>
            <p:ph type="ftr" sz="quarter" idx="11"/>
          </p:nvPr>
        </p:nvSpPr>
        <p:spPr/>
        <p:txBody>
          <a:bodyPr rtlCol="0"/>
          <a:lstStyle/>
          <a:p>
            <a:pPr rtl="0"/>
            <a:endParaRPr lang="es-ES" noProof="0"/>
          </a:p>
          <a:p>
            <a:pPr rtl="0"/>
            <a:r>
              <a:rPr lang="es-ES" noProof="0"/>
              <a:t> Agregar un pie de página 	</a:t>
            </a:r>
          </a:p>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Tree>
    <p:extLst>
      <p:ext uri="{BB962C8B-B14F-4D97-AF65-F5344CB8AC3E}">
        <p14:creationId xmlns:p14="http://schemas.microsoft.com/office/powerpoint/2010/main" val="3496248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y contenido">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8B40D05C-B196-4463-8AF0-FECF8B476CA5}"/>
              </a:ext>
            </a:extLst>
          </p:cNvPr>
          <p:cNvSpPr/>
          <p:nvPr userDrawn="1"/>
        </p:nvSpPr>
        <p:spPr>
          <a:xfrm>
            <a:off x="3705041" y="763792"/>
            <a:ext cx="7857285" cy="5335255"/>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noProof="0"/>
          </a:p>
        </p:txBody>
      </p:sp>
      <p:sp>
        <p:nvSpPr>
          <p:cNvPr id="10" name="Rectángulo 9">
            <a:extLst>
              <a:ext uri="{FF2B5EF4-FFF2-40B4-BE49-F238E27FC236}">
                <a16:creationId xmlns:a16="http://schemas.microsoft.com/office/drawing/2014/main" id="{B6EBED2C-F3CC-43CD-9D5D-53C48DD4A17C}"/>
              </a:ext>
            </a:extLst>
          </p:cNvPr>
          <p:cNvSpPr/>
          <p:nvPr userDrawn="1"/>
        </p:nvSpPr>
        <p:spPr>
          <a:xfrm>
            <a:off x="11815244" y="745000"/>
            <a:ext cx="384668" cy="5344904"/>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sz="100" noProof="0"/>
          </a:p>
        </p:txBody>
      </p:sp>
      <p:sp>
        <p:nvSpPr>
          <p:cNvPr id="11" name="Rectángulo 10">
            <a:extLst>
              <a:ext uri="{FF2B5EF4-FFF2-40B4-BE49-F238E27FC236}">
                <a16:creationId xmlns:a16="http://schemas.microsoft.com/office/drawing/2014/main" id="{D2988879-231C-4C2A-8B72-7EC0AB5CA21B}"/>
              </a:ext>
            </a:extLst>
          </p:cNvPr>
          <p:cNvSpPr/>
          <p:nvPr userDrawn="1"/>
        </p:nvSpPr>
        <p:spPr>
          <a:xfrm>
            <a:off x="0" y="745000"/>
            <a:ext cx="3430043" cy="5330952"/>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2" name="Título 1"/>
          <p:cNvSpPr>
            <a:spLocks noGrp="1"/>
          </p:cNvSpPr>
          <p:nvPr>
            <p:ph type="title"/>
          </p:nvPr>
        </p:nvSpPr>
        <p:spPr>
          <a:xfrm>
            <a:off x="252919" y="2043953"/>
            <a:ext cx="2947482" cy="3681067"/>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3" name="Marcador de posición de contenido 2"/>
          <p:cNvSpPr>
            <a:spLocks noGrp="1"/>
          </p:cNvSpPr>
          <p:nvPr>
            <p:ph idx="1" hasCustomPrompt="1"/>
          </p:nvPr>
        </p:nvSpPr>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pie de página 4"/>
          <p:cNvSpPr>
            <a:spLocks noGrp="1"/>
          </p:cNvSpPr>
          <p:nvPr>
            <p:ph type="ftr" sz="quarter" idx="11"/>
          </p:nvPr>
        </p:nvSpPr>
        <p:spPr/>
        <p:txBody>
          <a:bodyPr rtlCol="0"/>
          <a:lstStyle>
            <a:lvl1pPr>
              <a:defRPr>
                <a:solidFill>
                  <a:schemeClr val="bg2"/>
                </a:solidFill>
              </a:defRPr>
            </a:lvl1pPr>
          </a:lstStyle>
          <a:p>
            <a:pPr rtl="0"/>
            <a:endParaRPr lang="es-ES" noProof="0"/>
          </a:p>
          <a:p>
            <a:pPr rtl="0"/>
            <a:r>
              <a:rPr lang="es-ES" noProof="0"/>
              <a:t> Agregar un pie de página 	</a:t>
            </a:r>
          </a:p>
          <a:p>
            <a:pPr rtl="0"/>
            <a:endParaRPr lang="es-ES" noProof="0"/>
          </a:p>
        </p:txBody>
      </p:sp>
      <p:sp>
        <p:nvSpPr>
          <p:cNvPr id="6" name="Marcador de posición de número de diapositiva 5"/>
          <p:cNvSpPr>
            <a:spLocks noGrp="1"/>
          </p:cNvSpPr>
          <p:nvPr>
            <p:ph type="sldNum" sz="quarter" idx="12"/>
          </p:nvPr>
        </p:nvSpPr>
        <p:spPr/>
        <p:txBody>
          <a:bodyPr rtlCol="0"/>
          <a:lstStyle>
            <a:lvl1pPr>
              <a:defRPr>
                <a:solidFill>
                  <a:schemeClr val="bg2"/>
                </a:solidFill>
              </a:defRPr>
            </a:lvl1pPr>
          </a:lstStyle>
          <a:p>
            <a:pPr rtl="0"/>
            <a:fld id="{2F5601C1-348E-4149-A60A-012B14EBE97F}" type="slidenum">
              <a:rPr lang="es-ES" noProof="0" smtClean="0"/>
              <a:pPr rtl="0"/>
              <a:t>‹Nº›</a:t>
            </a:fld>
            <a:endParaRPr lang="es-ES" noProof="0"/>
          </a:p>
        </p:txBody>
      </p:sp>
      <p:sp>
        <p:nvSpPr>
          <p:cNvPr id="7" name="Marcador de posición de fecha 3">
            <a:extLst>
              <a:ext uri="{FF2B5EF4-FFF2-40B4-BE49-F238E27FC236}">
                <a16:creationId xmlns:a16="http://schemas.microsoft.com/office/drawing/2014/main" id="{3A6C3BCD-F202-467A-ABBA-F38FC2989818}"/>
              </a:ext>
            </a:extLst>
          </p:cNvPr>
          <p:cNvSpPr>
            <a:spLocks noGrp="1"/>
          </p:cNvSpPr>
          <p:nvPr>
            <p:ph type="dt" sz="half" idx="10"/>
          </p:nvPr>
        </p:nvSpPr>
        <p:spPr>
          <a:xfrm>
            <a:off x="262465" y="6356350"/>
            <a:ext cx="2743200" cy="365125"/>
          </a:xfrm>
        </p:spPr>
        <p:txBody>
          <a:bodyPr rtlCol="0"/>
          <a:lstStyle>
            <a:lvl1pPr>
              <a:defRPr>
                <a:solidFill>
                  <a:schemeClr val="bg2"/>
                </a:solidFill>
              </a:defRPr>
            </a:lvl1pPr>
          </a:lstStyle>
          <a:p>
            <a:pPr rtl="0"/>
            <a:fld id="{4D73D755-E095-432C-9189-FA2EF9200342}" type="datetime1">
              <a:rPr lang="es-ES" noProof="0" smtClean="0"/>
              <a:t>01/08/2020</a:t>
            </a:fld>
            <a:endParaRPr lang="es-ES" noProof="0"/>
          </a:p>
        </p:txBody>
      </p:sp>
    </p:spTree>
    <p:extLst>
      <p:ext uri="{BB962C8B-B14F-4D97-AF65-F5344CB8AC3E}">
        <p14:creationId xmlns:p14="http://schemas.microsoft.com/office/powerpoint/2010/main" val="39016035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_Top">
    <p:bg bwMode="blackGray">
      <p:bgRef idx="1001">
        <a:schemeClr val="bg1"/>
      </p:bgRef>
    </p:bg>
    <p:spTree>
      <p:nvGrpSpPr>
        <p:cNvPr id="1" name=""/>
        <p:cNvGrpSpPr/>
        <p:nvPr/>
      </p:nvGrpSpPr>
      <p:grpSpPr>
        <a:xfrm>
          <a:off x="0" y="0"/>
          <a:ext cx="0" cy="0"/>
          <a:chOff x="0" y="0"/>
          <a:chExt cx="0" cy="0"/>
        </a:xfrm>
      </p:grpSpPr>
      <p:sp>
        <p:nvSpPr>
          <p:cNvPr id="6" name="Marcador de posición de pie de página 5"/>
          <p:cNvSpPr>
            <a:spLocks noGrp="1"/>
          </p:cNvSpPr>
          <p:nvPr>
            <p:ph type="ftr" sz="quarter" idx="11"/>
          </p:nvPr>
        </p:nvSpPr>
        <p:spPr/>
        <p:txBody>
          <a:bodyPr rtlCol="0"/>
          <a:lstStyle/>
          <a:p>
            <a:pPr rtl="0"/>
            <a:r>
              <a:rPr lang="es-ES" noProof="0"/>
              <a:t>  Agregar un pie de página   </a:t>
            </a:r>
          </a:p>
        </p:txBody>
      </p:sp>
      <p:sp>
        <p:nvSpPr>
          <p:cNvPr id="7" name="Marcador de posición de número de diapositiva 6"/>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
        <p:nvSpPr>
          <p:cNvPr id="9" name="Rectángulo 8">
            <a:extLst>
              <a:ext uri="{FF2B5EF4-FFF2-40B4-BE49-F238E27FC236}">
                <a16:creationId xmlns:a16="http://schemas.microsoft.com/office/drawing/2014/main" id="{052B1BB7-5686-45D5-B55F-9490788630D1}"/>
              </a:ext>
            </a:extLst>
          </p:cNvPr>
          <p:cNvSpPr/>
          <p:nvPr userDrawn="1"/>
        </p:nvSpPr>
        <p:spPr>
          <a:xfrm>
            <a:off x="-1" y="2526525"/>
            <a:ext cx="1170462" cy="3563377"/>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Rectángulo 11">
            <a:extLst>
              <a:ext uri="{FF2B5EF4-FFF2-40B4-BE49-F238E27FC236}">
                <a16:creationId xmlns:a16="http://schemas.microsoft.com/office/drawing/2014/main" id="{43DCC77D-E83C-469F-89CD-6BA43360ABC8}"/>
              </a:ext>
            </a:extLst>
          </p:cNvPr>
          <p:cNvSpPr/>
          <p:nvPr userDrawn="1"/>
        </p:nvSpPr>
        <p:spPr>
          <a:xfrm>
            <a:off x="0" y="758952"/>
            <a:ext cx="10905976" cy="1659371"/>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13" name="Título 1">
            <a:extLst>
              <a:ext uri="{FF2B5EF4-FFF2-40B4-BE49-F238E27FC236}">
                <a16:creationId xmlns:a16="http://schemas.microsoft.com/office/drawing/2014/main" id="{26324FCD-DB02-475A-A176-06E8E5A51715}"/>
              </a:ext>
            </a:extLst>
          </p:cNvPr>
          <p:cNvSpPr>
            <a:spLocks noGrp="1"/>
          </p:cNvSpPr>
          <p:nvPr>
            <p:ph type="title"/>
          </p:nvPr>
        </p:nvSpPr>
        <p:spPr>
          <a:xfrm>
            <a:off x="1783974" y="868680"/>
            <a:ext cx="8590084" cy="1434906"/>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14" name="Rectángulo 13">
            <a:extLst>
              <a:ext uri="{FF2B5EF4-FFF2-40B4-BE49-F238E27FC236}">
                <a16:creationId xmlns:a16="http://schemas.microsoft.com/office/drawing/2014/main" id="{89177FE1-3E6C-4964-8ECF-7A59B762B0E4}"/>
              </a:ext>
            </a:extLst>
          </p:cNvPr>
          <p:cNvSpPr/>
          <p:nvPr userDrawn="1"/>
        </p:nvSpPr>
        <p:spPr>
          <a:xfrm>
            <a:off x="11014533" y="759506"/>
            <a:ext cx="1170462" cy="1659371"/>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22" name="Rectángulo 21">
            <a:extLst>
              <a:ext uri="{FF2B5EF4-FFF2-40B4-BE49-F238E27FC236}">
                <a16:creationId xmlns:a16="http://schemas.microsoft.com/office/drawing/2014/main" id="{C6428E5B-816F-4CA0-B9A7-CB6107D35533}"/>
              </a:ext>
            </a:extLst>
          </p:cNvPr>
          <p:cNvSpPr/>
          <p:nvPr userDrawn="1"/>
        </p:nvSpPr>
        <p:spPr>
          <a:xfrm>
            <a:off x="1287810" y="2526525"/>
            <a:ext cx="10905975"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6" name="Marcador de posición de texto 2">
            <a:extLst>
              <a:ext uri="{FF2B5EF4-FFF2-40B4-BE49-F238E27FC236}">
                <a16:creationId xmlns:a16="http://schemas.microsoft.com/office/drawing/2014/main" id="{F0772FB0-32ED-4DB8-9F56-587A5BEF3F2B}"/>
              </a:ext>
            </a:extLst>
          </p:cNvPr>
          <p:cNvSpPr>
            <a:spLocks noGrp="1"/>
          </p:cNvSpPr>
          <p:nvPr>
            <p:ph type="body" idx="1" hasCustomPrompt="1"/>
          </p:nvPr>
        </p:nvSpPr>
        <p:spPr>
          <a:xfrm>
            <a:off x="1783974" y="2684770"/>
            <a:ext cx="9120216" cy="3304549"/>
          </a:xfrm>
        </p:spPr>
        <p:txBody>
          <a:bodyPr rtlCol="0" anchor="ctr" anchorCtr="0">
            <a:normAutofit/>
          </a:bodyPr>
          <a:lstStyle>
            <a:lvl1pPr marL="342900" indent="-342900">
              <a:buFont typeface="Arial" panose="020B0604020202020204" pitchFamily="34" charset="0"/>
              <a:buChar char="•"/>
              <a:defRPr sz="2200" cap="none" spc="0" baseline="0">
                <a:solidFill>
                  <a:schemeClr val="bg2"/>
                </a:solidFill>
              </a:defRPr>
            </a:lvl1pPr>
            <a:lvl2pPr marL="742950" indent="-285750">
              <a:buFont typeface="Arial" panose="020B0604020202020204" pitchFamily="34" charset="0"/>
              <a:buChar char="•"/>
              <a:defRPr sz="1800">
                <a:solidFill>
                  <a:schemeClr val="bg2"/>
                </a:solidFill>
              </a:defRPr>
            </a:lvl2pPr>
            <a:lvl3pPr marL="1200150" indent="-285750">
              <a:buFont typeface="Arial" panose="020B0604020202020204" pitchFamily="34" charset="0"/>
              <a:buChar char="•"/>
              <a:defRPr sz="1600">
                <a:solidFill>
                  <a:schemeClr val="bg2"/>
                </a:solidFill>
              </a:defRPr>
            </a:lvl3pPr>
            <a:lvl4pPr marL="1657350" indent="-285750">
              <a:buFont typeface="Arial" panose="020B0604020202020204" pitchFamily="34" charset="0"/>
              <a:buChar char="•"/>
              <a:defRPr sz="1400">
                <a:solidFill>
                  <a:schemeClr val="bg2"/>
                </a:solidFill>
              </a:defRPr>
            </a:lvl4pPr>
            <a:lvl5pPr marL="2114550" indent="-285750">
              <a:buFont typeface="Arial" panose="020B0604020202020204" pitchFamily="34" charset="0"/>
              <a:buChar char="•"/>
              <a:defRPr sz="1400">
                <a:solidFill>
                  <a:schemeClr val="bg2"/>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23" name="Marcador de posición de fecha 3">
            <a:extLst>
              <a:ext uri="{FF2B5EF4-FFF2-40B4-BE49-F238E27FC236}">
                <a16:creationId xmlns:a16="http://schemas.microsoft.com/office/drawing/2014/main" id="{4BB7DCFF-990A-4D13-AADC-AD1B3BABD336}"/>
              </a:ext>
            </a:extLst>
          </p:cNvPr>
          <p:cNvSpPr>
            <a:spLocks noGrp="1"/>
          </p:cNvSpPr>
          <p:nvPr>
            <p:ph type="dt" sz="half" idx="10"/>
          </p:nvPr>
        </p:nvSpPr>
        <p:spPr>
          <a:xfrm>
            <a:off x="262465" y="6356350"/>
            <a:ext cx="2743200" cy="365125"/>
          </a:xfrm>
        </p:spPr>
        <p:txBody>
          <a:bodyPr rtlCol="0"/>
          <a:lstStyle/>
          <a:p>
            <a:pPr rtl="0"/>
            <a:fld id="{C3CCDF6E-D88D-4CF2-AB7D-64599B41E83E}" type="datetime1">
              <a:rPr lang="es-ES" noProof="0" smtClean="0"/>
              <a:t>01/08/2020</a:t>
            </a:fld>
            <a:endParaRPr lang="es-ES" noProof="0"/>
          </a:p>
        </p:txBody>
      </p:sp>
    </p:spTree>
    <p:extLst>
      <p:ext uri="{BB962C8B-B14F-4D97-AF65-F5344CB8AC3E}">
        <p14:creationId xmlns:p14="http://schemas.microsoft.com/office/powerpoint/2010/main" val="2316194435"/>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ítulo y contenido de la izquierda">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C590D47E-B3B8-440E-9F42-8E8BF157EBFB}"/>
              </a:ext>
            </a:extLst>
          </p:cNvPr>
          <p:cNvSpPr/>
          <p:nvPr userDrawn="1"/>
        </p:nvSpPr>
        <p:spPr>
          <a:xfrm>
            <a:off x="8722615" y="761103"/>
            <a:ext cx="3469385" cy="5335793"/>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s-ES" noProof="0"/>
          </a:p>
        </p:txBody>
      </p:sp>
      <p:sp>
        <p:nvSpPr>
          <p:cNvPr id="2" name="Título 1"/>
          <p:cNvSpPr>
            <a:spLocks noGrp="1"/>
          </p:cNvSpPr>
          <p:nvPr>
            <p:ph type="title"/>
          </p:nvPr>
        </p:nvSpPr>
        <p:spPr>
          <a:xfrm>
            <a:off x="8983566" y="2345167"/>
            <a:ext cx="2947482" cy="3376355"/>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9" name="Rectángulo 8">
            <a:extLst>
              <a:ext uri="{FF2B5EF4-FFF2-40B4-BE49-F238E27FC236}">
                <a16:creationId xmlns:a16="http://schemas.microsoft.com/office/drawing/2014/main" id="{B1F71A73-3F86-47BC-8F23-CF55E86418C3}"/>
              </a:ext>
            </a:extLst>
          </p:cNvPr>
          <p:cNvSpPr/>
          <p:nvPr userDrawn="1"/>
        </p:nvSpPr>
        <p:spPr>
          <a:xfrm>
            <a:off x="573233" y="761103"/>
            <a:ext cx="8065158" cy="5335793"/>
          </a:xfrm>
          <a:prstGeom prst="rect">
            <a:avLst/>
          </a:prstGeom>
          <a:solidFill>
            <a:schemeClr val="tx1">
              <a:alpha val="8509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s-ES" noProof="0"/>
          </a:p>
        </p:txBody>
      </p:sp>
      <p:sp>
        <p:nvSpPr>
          <p:cNvPr id="3" name="Marcador de posición de contenido 2"/>
          <p:cNvSpPr>
            <a:spLocks noGrp="1"/>
          </p:cNvSpPr>
          <p:nvPr>
            <p:ph idx="1" hasCustomPrompt="1"/>
          </p:nvPr>
        </p:nvSpPr>
        <p:spPr>
          <a:xfrm>
            <a:off x="951134" y="860611"/>
            <a:ext cx="7315200" cy="5120640"/>
          </a:xfrm>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pie de página 4"/>
          <p:cNvSpPr>
            <a:spLocks noGrp="1"/>
          </p:cNvSpPr>
          <p:nvPr>
            <p:ph type="ftr" sz="quarter" idx="11"/>
          </p:nvPr>
        </p:nvSpPr>
        <p:spPr/>
        <p:txBody>
          <a:bodyPr rtlCol="0"/>
          <a:lstStyle>
            <a:lvl1pPr>
              <a:defRPr>
                <a:solidFill>
                  <a:schemeClr val="bg2"/>
                </a:solidFill>
              </a:defRPr>
            </a:lvl1pPr>
          </a:lstStyle>
          <a:p>
            <a:pPr rtl="0"/>
            <a:endParaRPr lang="es-ES" noProof="0"/>
          </a:p>
          <a:p>
            <a:pPr rtl="0"/>
            <a:r>
              <a:rPr lang="es-ES" noProof="0"/>
              <a:t> Agregar un pie de página 	</a:t>
            </a:r>
          </a:p>
          <a:p>
            <a:pPr rtl="0"/>
            <a:endParaRPr lang="es-ES" noProof="0"/>
          </a:p>
        </p:txBody>
      </p:sp>
      <p:sp>
        <p:nvSpPr>
          <p:cNvPr id="6" name="Marcador de posición de número de diapositiva 5"/>
          <p:cNvSpPr>
            <a:spLocks noGrp="1"/>
          </p:cNvSpPr>
          <p:nvPr>
            <p:ph type="sldNum" sz="quarter" idx="12"/>
          </p:nvPr>
        </p:nvSpPr>
        <p:spPr/>
        <p:txBody>
          <a:bodyPr rtlCol="0"/>
          <a:lstStyle>
            <a:lvl1pPr>
              <a:defRPr>
                <a:solidFill>
                  <a:schemeClr val="bg2"/>
                </a:solidFill>
              </a:defRPr>
            </a:lvl1pPr>
          </a:lstStyle>
          <a:p>
            <a:pPr rtl="0"/>
            <a:fld id="{2F5601C1-348E-4149-A60A-012B14EBE97F}" type="slidenum">
              <a:rPr lang="es-ES" noProof="0" smtClean="0"/>
              <a:pPr rtl="0"/>
              <a:t>‹Nº›</a:t>
            </a:fld>
            <a:endParaRPr lang="es-ES" noProof="0"/>
          </a:p>
        </p:txBody>
      </p:sp>
      <p:sp>
        <p:nvSpPr>
          <p:cNvPr id="7" name="Marcador de posición de fecha 3">
            <a:extLst>
              <a:ext uri="{FF2B5EF4-FFF2-40B4-BE49-F238E27FC236}">
                <a16:creationId xmlns:a16="http://schemas.microsoft.com/office/drawing/2014/main" id="{3A6C3BCD-F202-467A-ABBA-F38FC2989818}"/>
              </a:ext>
            </a:extLst>
          </p:cNvPr>
          <p:cNvSpPr>
            <a:spLocks noGrp="1"/>
          </p:cNvSpPr>
          <p:nvPr>
            <p:ph type="dt" sz="half" idx="10"/>
          </p:nvPr>
        </p:nvSpPr>
        <p:spPr>
          <a:xfrm>
            <a:off x="262465" y="6356350"/>
            <a:ext cx="2743200" cy="365125"/>
          </a:xfrm>
        </p:spPr>
        <p:txBody>
          <a:bodyPr rtlCol="0"/>
          <a:lstStyle>
            <a:lvl1pPr>
              <a:defRPr>
                <a:solidFill>
                  <a:schemeClr val="bg2"/>
                </a:solidFill>
              </a:defRPr>
            </a:lvl1pPr>
          </a:lstStyle>
          <a:p>
            <a:pPr rtl="0"/>
            <a:fld id="{6CB0EDD6-254C-4FCA-BC86-97C59DC51816}" type="datetime1">
              <a:rPr lang="es-ES" noProof="0" smtClean="0"/>
              <a:t>01/08/2020</a:t>
            </a:fld>
            <a:endParaRPr lang="es-ES" noProof="0"/>
          </a:p>
        </p:txBody>
      </p:sp>
      <p:sp>
        <p:nvSpPr>
          <p:cNvPr id="8" name="Rectángulo 7">
            <a:extLst>
              <a:ext uri="{FF2B5EF4-FFF2-40B4-BE49-F238E27FC236}">
                <a16:creationId xmlns:a16="http://schemas.microsoft.com/office/drawing/2014/main" id="{65CA5BF5-DE7F-4460-817D-AE1BAC336C92}"/>
              </a:ext>
            </a:extLst>
          </p:cNvPr>
          <p:cNvSpPr/>
          <p:nvPr userDrawn="1"/>
        </p:nvSpPr>
        <p:spPr>
          <a:xfrm>
            <a:off x="1" y="753035"/>
            <a:ext cx="494852" cy="5335793"/>
          </a:xfrm>
          <a:prstGeom prst="rect">
            <a:avLst/>
          </a:prstGeom>
          <a:solidFill>
            <a:schemeClr val="accent5">
              <a:alpha val="6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s-ES" noProof="0"/>
          </a:p>
        </p:txBody>
      </p:sp>
    </p:spTree>
    <p:extLst>
      <p:ext uri="{BB962C8B-B14F-4D97-AF65-F5344CB8AC3E}">
        <p14:creationId xmlns:p14="http://schemas.microsoft.com/office/powerpoint/2010/main" val="3417335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ítulo de la izquierda y 4 cuadros de contenido">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8B40D05C-B196-4463-8AF0-FECF8B476CA5}"/>
              </a:ext>
            </a:extLst>
          </p:cNvPr>
          <p:cNvSpPr/>
          <p:nvPr userDrawn="1"/>
        </p:nvSpPr>
        <p:spPr>
          <a:xfrm>
            <a:off x="3705041" y="763792"/>
            <a:ext cx="7857285" cy="5335255"/>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noProof="0"/>
          </a:p>
        </p:txBody>
      </p:sp>
      <p:sp>
        <p:nvSpPr>
          <p:cNvPr id="10" name="Rectángulo 9">
            <a:extLst>
              <a:ext uri="{FF2B5EF4-FFF2-40B4-BE49-F238E27FC236}">
                <a16:creationId xmlns:a16="http://schemas.microsoft.com/office/drawing/2014/main" id="{B6EBED2C-F3CC-43CD-9D5D-53C48DD4A17C}"/>
              </a:ext>
            </a:extLst>
          </p:cNvPr>
          <p:cNvSpPr/>
          <p:nvPr userDrawn="1"/>
        </p:nvSpPr>
        <p:spPr>
          <a:xfrm>
            <a:off x="11804486" y="745000"/>
            <a:ext cx="384668" cy="5344904"/>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sz="100" noProof="0"/>
          </a:p>
        </p:txBody>
      </p:sp>
      <p:sp>
        <p:nvSpPr>
          <p:cNvPr id="11" name="Rectángulo 10">
            <a:extLst>
              <a:ext uri="{FF2B5EF4-FFF2-40B4-BE49-F238E27FC236}">
                <a16:creationId xmlns:a16="http://schemas.microsoft.com/office/drawing/2014/main" id="{D2988879-231C-4C2A-8B72-7EC0AB5CA21B}"/>
              </a:ext>
            </a:extLst>
          </p:cNvPr>
          <p:cNvSpPr/>
          <p:nvPr userDrawn="1"/>
        </p:nvSpPr>
        <p:spPr>
          <a:xfrm>
            <a:off x="0" y="745000"/>
            <a:ext cx="3430043" cy="5330952"/>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2" name="Título 1"/>
          <p:cNvSpPr>
            <a:spLocks noGrp="1"/>
          </p:cNvSpPr>
          <p:nvPr>
            <p:ph type="title"/>
          </p:nvPr>
        </p:nvSpPr>
        <p:spPr>
          <a:xfrm>
            <a:off x="252919" y="2043953"/>
            <a:ext cx="2947482" cy="3681067"/>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3" name="Marcador de posición de contenido 2"/>
          <p:cNvSpPr>
            <a:spLocks noGrp="1"/>
          </p:cNvSpPr>
          <p:nvPr>
            <p:ph idx="1" hasCustomPrompt="1"/>
          </p:nvPr>
        </p:nvSpPr>
        <p:spPr>
          <a:xfrm>
            <a:off x="3869268" y="864108"/>
            <a:ext cx="3618054" cy="2449247"/>
          </a:xfrm>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5" name="Marcador de posición de pie de página 4"/>
          <p:cNvSpPr>
            <a:spLocks noGrp="1"/>
          </p:cNvSpPr>
          <p:nvPr>
            <p:ph type="ftr" sz="quarter" idx="11"/>
          </p:nvPr>
        </p:nvSpPr>
        <p:spPr/>
        <p:txBody>
          <a:bodyPr rtlCol="0"/>
          <a:lstStyle>
            <a:lvl1pPr>
              <a:defRPr>
                <a:solidFill>
                  <a:schemeClr val="bg2"/>
                </a:solidFill>
              </a:defRPr>
            </a:lvl1pPr>
          </a:lstStyle>
          <a:p>
            <a:pPr rtl="0"/>
            <a:endParaRPr lang="es-ES" noProof="0"/>
          </a:p>
          <a:p>
            <a:pPr rtl="0"/>
            <a:r>
              <a:rPr lang="es-ES" noProof="0"/>
              <a:t> Agregar un pie de página 	</a:t>
            </a:r>
          </a:p>
          <a:p>
            <a:pPr rtl="0"/>
            <a:endParaRPr lang="es-ES" noProof="0"/>
          </a:p>
        </p:txBody>
      </p:sp>
      <p:sp>
        <p:nvSpPr>
          <p:cNvPr id="6" name="Marcador de posición de número de diapositiva 5"/>
          <p:cNvSpPr>
            <a:spLocks noGrp="1"/>
          </p:cNvSpPr>
          <p:nvPr>
            <p:ph type="sldNum" sz="quarter" idx="12"/>
          </p:nvPr>
        </p:nvSpPr>
        <p:spPr/>
        <p:txBody>
          <a:bodyPr rtlCol="0"/>
          <a:lstStyle>
            <a:lvl1pPr>
              <a:defRPr>
                <a:solidFill>
                  <a:schemeClr val="bg2"/>
                </a:solidFill>
              </a:defRPr>
            </a:lvl1pPr>
          </a:lstStyle>
          <a:p>
            <a:pPr rtl="0"/>
            <a:fld id="{2F5601C1-348E-4149-A60A-012B14EBE97F}" type="slidenum">
              <a:rPr lang="es-ES" noProof="0" smtClean="0"/>
              <a:pPr rtl="0"/>
              <a:t>‹Nº›</a:t>
            </a:fld>
            <a:endParaRPr lang="es-ES" noProof="0"/>
          </a:p>
        </p:txBody>
      </p:sp>
      <p:sp>
        <p:nvSpPr>
          <p:cNvPr id="7" name="Marcador de posición de fecha 3">
            <a:extLst>
              <a:ext uri="{FF2B5EF4-FFF2-40B4-BE49-F238E27FC236}">
                <a16:creationId xmlns:a16="http://schemas.microsoft.com/office/drawing/2014/main" id="{3A6C3BCD-F202-467A-ABBA-F38FC2989818}"/>
              </a:ext>
            </a:extLst>
          </p:cNvPr>
          <p:cNvSpPr>
            <a:spLocks noGrp="1"/>
          </p:cNvSpPr>
          <p:nvPr>
            <p:ph type="dt" sz="half" idx="10"/>
          </p:nvPr>
        </p:nvSpPr>
        <p:spPr>
          <a:xfrm>
            <a:off x="262465" y="6356350"/>
            <a:ext cx="2743200" cy="365125"/>
          </a:xfrm>
        </p:spPr>
        <p:txBody>
          <a:bodyPr rtlCol="0"/>
          <a:lstStyle>
            <a:lvl1pPr>
              <a:defRPr>
                <a:solidFill>
                  <a:schemeClr val="bg2"/>
                </a:solidFill>
              </a:defRPr>
            </a:lvl1pPr>
          </a:lstStyle>
          <a:p>
            <a:pPr rtl="0"/>
            <a:fld id="{8893FCE5-3978-4999-B74A-1E7D7F14CCA6}" type="datetime1">
              <a:rPr lang="es-ES" noProof="0" smtClean="0"/>
              <a:t>01/08/2020</a:t>
            </a:fld>
            <a:endParaRPr lang="es-ES" noProof="0"/>
          </a:p>
        </p:txBody>
      </p:sp>
      <p:sp>
        <p:nvSpPr>
          <p:cNvPr id="12" name="Marcador de contenido 2">
            <a:extLst>
              <a:ext uri="{FF2B5EF4-FFF2-40B4-BE49-F238E27FC236}">
                <a16:creationId xmlns:a16="http://schemas.microsoft.com/office/drawing/2014/main" id="{671F6AA6-44A2-4F03-9FFE-66D0E2F0C922}"/>
              </a:ext>
            </a:extLst>
          </p:cNvPr>
          <p:cNvSpPr>
            <a:spLocks noGrp="1"/>
          </p:cNvSpPr>
          <p:nvPr>
            <p:ph idx="13" hasCustomPrompt="1"/>
          </p:nvPr>
        </p:nvSpPr>
        <p:spPr>
          <a:xfrm>
            <a:off x="7740240" y="864108"/>
            <a:ext cx="3618054" cy="2449247"/>
          </a:xfrm>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3" name="Marcador de posición de contenido 2">
            <a:extLst>
              <a:ext uri="{FF2B5EF4-FFF2-40B4-BE49-F238E27FC236}">
                <a16:creationId xmlns:a16="http://schemas.microsoft.com/office/drawing/2014/main" id="{81AAA51A-AC54-4EAF-98E6-2A338021A4D3}"/>
              </a:ext>
            </a:extLst>
          </p:cNvPr>
          <p:cNvSpPr>
            <a:spLocks noGrp="1"/>
          </p:cNvSpPr>
          <p:nvPr>
            <p:ph idx="14" hasCustomPrompt="1"/>
          </p:nvPr>
        </p:nvSpPr>
        <p:spPr>
          <a:xfrm>
            <a:off x="3869268" y="3481577"/>
            <a:ext cx="3618054" cy="2449247"/>
          </a:xfrm>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4" name="Marcador de contenido 2">
            <a:extLst>
              <a:ext uri="{FF2B5EF4-FFF2-40B4-BE49-F238E27FC236}">
                <a16:creationId xmlns:a16="http://schemas.microsoft.com/office/drawing/2014/main" id="{7525DB2A-A40E-4DE5-8DA6-5FB847C0F0D7}"/>
              </a:ext>
            </a:extLst>
          </p:cNvPr>
          <p:cNvSpPr>
            <a:spLocks noGrp="1"/>
          </p:cNvSpPr>
          <p:nvPr>
            <p:ph idx="15" hasCustomPrompt="1"/>
          </p:nvPr>
        </p:nvSpPr>
        <p:spPr>
          <a:xfrm>
            <a:off x="7740240" y="3481577"/>
            <a:ext cx="3618054" cy="2449247"/>
          </a:xfrm>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Tree>
    <p:extLst>
      <p:ext uri="{BB962C8B-B14F-4D97-AF65-F5344CB8AC3E}">
        <p14:creationId xmlns:p14="http://schemas.microsoft.com/office/powerpoint/2010/main" val="1240386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Icons_Title ">
    <p:spTree>
      <p:nvGrpSpPr>
        <p:cNvPr id="1" name=""/>
        <p:cNvGrpSpPr/>
        <p:nvPr/>
      </p:nvGrpSpPr>
      <p:grpSpPr>
        <a:xfrm>
          <a:off x="0" y="0"/>
          <a:ext cx="0" cy="0"/>
          <a:chOff x="0" y="0"/>
          <a:chExt cx="0" cy="0"/>
        </a:xfrm>
      </p:grpSpPr>
      <p:sp>
        <p:nvSpPr>
          <p:cNvPr id="6" name="Marcador de posición de pie de página 5"/>
          <p:cNvSpPr>
            <a:spLocks noGrp="1"/>
          </p:cNvSpPr>
          <p:nvPr>
            <p:ph type="ftr" sz="quarter" idx="11"/>
          </p:nvPr>
        </p:nvSpPr>
        <p:spPr/>
        <p:txBody>
          <a:bodyPr rtlCol="0"/>
          <a:lstStyle/>
          <a:p>
            <a:pPr rtl="0"/>
            <a:r>
              <a:rPr lang="es-ES" noProof="0"/>
              <a:t>  Agregar un pie de página   </a:t>
            </a:r>
          </a:p>
        </p:txBody>
      </p:sp>
      <p:sp>
        <p:nvSpPr>
          <p:cNvPr id="7" name="Marcador de posición de número de diapositiva 6"/>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
        <p:nvSpPr>
          <p:cNvPr id="9" name="Rectángulo 8">
            <a:extLst>
              <a:ext uri="{FF2B5EF4-FFF2-40B4-BE49-F238E27FC236}">
                <a16:creationId xmlns:a16="http://schemas.microsoft.com/office/drawing/2014/main" id="{25CCA687-AB7D-4035-849A-4D9F7C0401C1}"/>
              </a:ext>
            </a:extLst>
          </p:cNvPr>
          <p:cNvSpPr/>
          <p:nvPr userDrawn="1"/>
        </p:nvSpPr>
        <p:spPr>
          <a:xfrm>
            <a:off x="-1" y="2526525"/>
            <a:ext cx="3068514" cy="3563377"/>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10" name="Rectángulo 9">
            <a:extLst>
              <a:ext uri="{FF2B5EF4-FFF2-40B4-BE49-F238E27FC236}">
                <a16:creationId xmlns:a16="http://schemas.microsoft.com/office/drawing/2014/main" id="{C5B57C12-8635-490F-AC5E-880EE5EFB9F2}"/>
              </a:ext>
            </a:extLst>
          </p:cNvPr>
          <p:cNvSpPr/>
          <p:nvPr userDrawn="1"/>
        </p:nvSpPr>
        <p:spPr>
          <a:xfrm>
            <a:off x="3200401" y="2526525"/>
            <a:ext cx="8481645"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Rectángulo 10">
            <a:extLst>
              <a:ext uri="{FF2B5EF4-FFF2-40B4-BE49-F238E27FC236}">
                <a16:creationId xmlns:a16="http://schemas.microsoft.com/office/drawing/2014/main" id="{9BF4D011-4812-426A-AF72-052AC843FFB5}"/>
              </a:ext>
            </a:extLst>
          </p:cNvPr>
          <p:cNvSpPr/>
          <p:nvPr userDrawn="1"/>
        </p:nvSpPr>
        <p:spPr>
          <a:xfrm>
            <a:off x="0" y="758952"/>
            <a:ext cx="3068515" cy="1659371"/>
          </a:xfrm>
          <a:prstGeom prst="rect">
            <a:avLst/>
          </a:prstGeom>
          <a:solidFill>
            <a:schemeClr val="accent5">
              <a:alpha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12" name="Título 1">
            <a:extLst>
              <a:ext uri="{FF2B5EF4-FFF2-40B4-BE49-F238E27FC236}">
                <a16:creationId xmlns:a16="http://schemas.microsoft.com/office/drawing/2014/main" id="{5933F083-BCA0-42F4-BB66-81AD5A4DAF5E}"/>
              </a:ext>
            </a:extLst>
          </p:cNvPr>
          <p:cNvSpPr>
            <a:spLocks noGrp="1"/>
          </p:cNvSpPr>
          <p:nvPr>
            <p:ph type="title"/>
          </p:nvPr>
        </p:nvSpPr>
        <p:spPr>
          <a:xfrm>
            <a:off x="509954" y="2637691"/>
            <a:ext cx="2431210" cy="3347055"/>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14" name="Rectángulo 13">
            <a:extLst>
              <a:ext uri="{FF2B5EF4-FFF2-40B4-BE49-F238E27FC236}">
                <a16:creationId xmlns:a16="http://schemas.microsoft.com/office/drawing/2014/main" id="{A40193E2-84B1-4994-8F97-4A2EBCE6D1A5}"/>
              </a:ext>
            </a:extLst>
          </p:cNvPr>
          <p:cNvSpPr/>
          <p:nvPr userDrawn="1"/>
        </p:nvSpPr>
        <p:spPr>
          <a:xfrm>
            <a:off x="11815866" y="2526524"/>
            <a:ext cx="376134" cy="3567951"/>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Marcador de posición de texto 2">
            <a:extLst>
              <a:ext uri="{FF2B5EF4-FFF2-40B4-BE49-F238E27FC236}">
                <a16:creationId xmlns:a16="http://schemas.microsoft.com/office/drawing/2014/main" id="{A3569071-305C-4C40-87F4-0EE8553B6640}"/>
              </a:ext>
            </a:extLst>
          </p:cNvPr>
          <p:cNvSpPr>
            <a:spLocks noGrp="1"/>
          </p:cNvSpPr>
          <p:nvPr>
            <p:ph type="body" sz="quarter" idx="13" hasCustomPrompt="1"/>
          </p:nvPr>
        </p:nvSpPr>
        <p:spPr>
          <a:xfrm>
            <a:off x="3597275" y="2638425"/>
            <a:ext cx="8091488" cy="3346450"/>
          </a:xfrm>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7" name="Marcador de posición de fecha 3">
            <a:extLst>
              <a:ext uri="{FF2B5EF4-FFF2-40B4-BE49-F238E27FC236}">
                <a16:creationId xmlns:a16="http://schemas.microsoft.com/office/drawing/2014/main" id="{C8501626-512F-4A26-9857-5FC55FC399BE}"/>
              </a:ext>
            </a:extLst>
          </p:cNvPr>
          <p:cNvSpPr>
            <a:spLocks noGrp="1"/>
          </p:cNvSpPr>
          <p:nvPr>
            <p:ph type="dt" sz="half" idx="10"/>
          </p:nvPr>
        </p:nvSpPr>
        <p:spPr>
          <a:xfrm>
            <a:off x="262465" y="6356350"/>
            <a:ext cx="2743200" cy="365125"/>
          </a:xfrm>
        </p:spPr>
        <p:txBody>
          <a:bodyPr rtlCol="0"/>
          <a:lstStyle/>
          <a:p>
            <a:pPr rtl="0"/>
            <a:fld id="{70AC07D4-F59D-4ABB-871D-0B8F6C658342}" type="datetime1">
              <a:rPr lang="es-ES" noProof="0" smtClean="0"/>
              <a:t>01/08/2020</a:t>
            </a:fld>
            <a:endParaRPr lang="es-ES" noProof="0"/>
          </a:p>
        </p:txBody>
      </p:sp>
    </p:spTree>
    <p:extLst>
      <p:ext uri="{BB962C8B-B14F-4D97-AF65-F5344CB8AC3E}">
        <p14:creationId xmlns:p14="http://schemas.microsoft.com/office/powerpoint/2010/main" val="39095467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Iconos y título de la derecha">
    <p:bg>
      <p:bgPr>
        <a:solidFill>
          <a:schemeClr val="bg1"/>
        </a:solidFill>
        <a:effectLst/>
      </p:bgPr>
    </p:bg>
    <p:spTree>
      <p:nvGrpSpPr>
        <p:cNvPr id="1" name=""/>
        <p:cNvGrpSpPr/>
        <p:nvPr/>
      </p:nvGrpSpPr>
      <p:grpSpPr>
        <a:xfrm>
          <a:off x="0" y="0"/>
          <a:ext cx="0" cy="0"/>
          <a:chOff x="0" y="0"/>
          <a:chExt cx="0" cy="0"/>
        </a:xfrm>
      </p:grpSpPr>
      <p:sp>
        <p:nvSpPr>
          <p:cNvPr id="6" name="Marcador de posición de pie de página 5"/>
          <p:cNvSpPr>
            <a:spLocks noGrp="1"/>
          </p:cNvSpPr>
          <p:nvPr>
            <p:ph type="ftr" sz="quarter" idx="11"/>
          </p:nvPr>
        </p:nvSpPr>
        <p:spPr/>
        <p:txBody>
          <a:bodyPr rtlCol="0"/>
          <a:lstStyle/>
          <a:p>
            <a:pPr rtl="0"/>
            <a:r>
              <a:rPr lang="es-ES" noProof="0"/>
              <a:t>  Agregar un pie de página   </a:t>
            </a:r>
          </a:p>
        </p:txBody>
      </p:sp>
      <p:sp>
        <p:nvSpPr>
          <p:cNvPr id="7" name="Marcador de posición de número de diapositiva 6"/>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
        <p:nvSpPr>
          <p:cNvPr id="10" name="Rectángulo 9">
            <a:extLst>
              <a:ext uri="{FF2B5EF4-FFF2-40B4-BE49-F238E27FC236}">
                <a16:creationId xmlns:a16="http://schemas.microsoft.com/office/drawing/2014/main" id="{C5B57C12-8635-490F-AC5E-880EE5EFB9F2}"/>
              </a:ext>
            </a:extLst>
          </p:cNvPr>
          <p:cNvSpPr/>
          <p:nvPr userDrawn="1"/>
        </p:nvSpPr>
        <p:spPr>
          <a:xfrm>
            <a:off x="527125" y="2524913"/>
            <a:ext cx="8481645"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9" name="Rectángulo 8">
            <a:extLst>
              <a:ext uri="{FF2B5EF4-FFF2-40B4-BE49-F238E27FC236}">
                <a16:creationId xmlns:a16="http://schemas.microsoft.com/office/drawing/2014/main" id="{25CCA687-AB7D-4035-849A-4D9F7C0401C1}"/>
              </a:ext>
            </a:extLst>
          </p:cNvPr>
          <p:cNvSpPr/>
          <p:nvPr userDrawn="1"/>
        </p:nvSpPr>
        <p:spPr>
          <a:xfrm>
            <a:off x="9118064" y="2524912"/>
            <a:ext cx="3068514" cy="3563377"/>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11" name="Rectángulo 10">
            <a:extLst>
              <a:ext uri="{FF2B5EF4-FFF2-40B4-BE49-F238E27FC236}">
                <a16:creationId xmlns:a16="http://schemas.microsoft.com/office/drawing/2014/main" id="{9BF4D011-4812-426A-AF72-052AC843FFB5}"/>
              </a:ext>
            </a:extLst>
          </p:cNvPr>
          <p:cNvSpPr/>
          <p:nvPr userDrawn="1"/>
        </p:nvSpPr>
        <p:spPr>
          <a:xfrm>
            <a:off x="9118063" y="765851"/>
            <a:ext cx="3068515" cy="1659371"/>
          </a:xfrm>
          <a:prstGeom prst="rect">
            <a:avLst/>
          </a:prstGeom>
          <a:solidFill>
            <a:schemeClr val="accent5">
              <a:alpha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noProof="0"/>
          </a:p>
        </p:txBody>
      </p:sp>
      <p:sp>
        <p:nvSpPr>
          <p:cNvPr id="12" name="Título 1">
            <a:extLst>
              <a:ext uri="{FF2B5EF4-FFF2-40B4-BE49-F238E27FC236}">
                <a16:creationId xmlns:a16="http://schemas.microsoft.com/office/drawing/2014/main" id="{5933F083-BCA0-42F4-BB66-81AD5A4DAF5E}"/>
              </a:ext>
            </a:extLst>
          </p:cNvPr>
          <p:cNvSpPr>
            <a:spLocks noGrp="1"/>
          </p:cNvSpPr>
          <p:nvPr>
            <p:ph type="title"/>
          </p:nvPr>
        </p:nvSpPr>
        <p:spPr>
          <a:xfrm>
            <a:off x="9425958" y="2641544"/>
            <a:ext cx="2431210" cy="3347055"/>
          </a:xfrm>
        </p:spPr>
        <p:txBody>
          <a:bodyPr rtlCol="0"/>
          <a:lstStyle>
            <a:lvl1pPr>
              <a:defRPr>
                <a:solidFill>
                  <a:schemeClr val="tx1"/>
                </a:solidFill>
              </a:defRPr>
            </a:lvl1pPr>
          </a:lstStyle>
          <a:p>
            <a:pPr rtl="0"/>
            <a:r>
              <a:rPr lang="es-ES" noProof="0" smtClean="0"/>
              <a:t>Haga clic para modificar el estilo de título del patrón</a:t>
            </a:r>
            <a:endParaRPr lang="es-ES" noProof="0"/>
          </a:p>
        </p:txBody>
      </p:sp>
      <p:sp>
        <p:nvSpPr>
          <p:cNvPr id="14" name="Rectángulo 13">
            <a:extLst>
              <a:ext uri="{FF2B5EF4-FFF2-40B4-BE49-F238E27FC236}">
                <a16:creationId xmlns:a16="http://schemas.microsoft.com/office/drawing/2014/main" id="{A40193E2-84B1-4994-8F97-4A2EBCE6D1A5}"/>
              </a:ext>
            </a:extLst>
          </p:cNvPr>
          <p:cNvSpPr/>
          <p:nvPr userDrawn="1"/>
        </p:nvSpPr>
        <p:spPr>
          <a:xfrm>
            <a:off x="15348" y="2531097"/>
            <a:ext cx="376134" cy="3567951"/>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3" name="Marcador de posición de texto 2">
            <a:extLst>
              <a:ext uri="{FF2B5EF4-FFF2-40B4-BE49-F238E27FC236}">
                <a16:creationId xmlns:a16="http://schemas.microsoft.com/office/drawing/2014/main" id="{A3569071-305C-4C40-87F4-0EE8553B6640}"/>
              </a:ext>
            </a:extLst>
          </p:cNvPr>
          <p:cNvSpPr>
            <a:spLocks noGrp="1"/>
          </p:cNvSpPr>
          <p:nvPr>
            <p:ph type="body" sz="quarter" idx="13" hasCustomPrompt="1"/>
          </p:nvPr>
        </p:nvSpPr>
        <p:spPr>
          <a:xfrm>
            <a:off x="722203" y="2633375"/>
            <a:ext cx="8091488" cy="3346450"/>
          </a:xfrm>
        </p:spPr>
        <p:txBody>
          <a:bodyPr rtlCol="0"/>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17" name="Marcador de posición de fecha 3">
            <a:extLst>
              <a:ext uri="{FF2B5EF4-FFF2-40B4-BE49-F238E27FC236}">
                <a16:creationId xmlns:a16="http://schemas.microsoft.com/office/drawing/2014/main" id="{C8501626-512F-4A26-9857-5FC55FC399BE}"/>
              </a:ext>
            </a:extLst>
          </p:cNvPr>
          <p:cNvSpPr>
            <a:spLocks noGrp="1"/>
          </p:cNvSpPr>
          <p:nvPr>
            <p:ph type="dt" sz="half" idx="10"/>
          </p:nvPr>
        </p:nvSpPr>
        <p:spPr>
          <a:xfrm>
            <a:off x="262465" y="6356350"/>
            <a:ext cx="2743200" cy="365125"/>
          </a:xfrm>
        </p:spPr>
        <p:txBody>
          <a:bodyPr rtlCol="0"/>
          <a:lstStyle/>
          <a:p>
            <a:pPr rtl="0"/>
            <a:fld id="{2F4097C5-E4B9-480D-86C3-10749F3966BF}" type="datetime1">
              <a:rPr lang="es-ES" noProof="0" smtClean="0"/>
              <a:t>01/08/2020</a:t>
            </a:fld>
            <a:endParaRPr lang="es-ES" noProof="0"/>
          </a:p>
        </p:txBody>
      </p:sp>
    </p:spTree>
    <p:extLst>
      <p:ext uri="{BB962C8B-B14F-4D97-AF65-F5344CB8AC3E}">
        <p14:creationId xmlns:p14="http://schemas.microsoft.com/office/powerpoint/2010/main" val="660225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ide_by_Side">
    <p:spTree>
      <p:nvGrpSpPr>
        <p:cNvPr id="1" name=""/>
        <p:cNvGrpSpPr/>
        <p:nvPr/>
      </p:nvGrpSpPr>
      <p:grpSpPr>
        <a:xfrm>
          <a:off x="0" y="0"/>
          <a:ext cx="0" cy="0"/>
          <a:chOff x="0" y="0"/>
          <a:chExt cx="0" cy="0"/>
        </a:xfrm>
      </p:grpSpPr>
      <p:sp>
        <p:nvSpPr>
          <p:cNvPr id="3" name="Marcador de posición de imagen 2">
            <a:extLst>
              <a:ext uri="{FF2B5EF4-FFF2-40B4-BE49-F238E27FC236}">
                <a16:creationId xmlns:a16="http://schemas.microsoft.com/office/drawing/2014/main" id="{04FEA5CF-263B-4BE3-8A0F-4F64C91A3EAD}"/>
              </a:ext>
            </a:extLst>
          </p:cNvPr>
          <p:cNvSpPr>
            <a:spLocks noGrp="1"/>
          </p:cNvSpPr>
          <p:nvPr>
            <p:ph type="pic" sz="quarter" idx="13"/>
          </p:nvPr>
        </p:nvSpPr>
        <p:spPr>
          <a:xfrm>
            <a:off x="0" y="0"/>
            <a:ext cx="12192000" cy="6858000"/>
          </a:xfrm>
          <a:noFill/>
        </p:spPr>
        <p:txBody>
          <a:bodyPr rtlCol="0"/>
          <a:lstStyle/>
          <a:p>
            <a:pPr rtl="0"/>
            <a:r>
              <a:rPr lang="es-ES" noProof="0" smtClean="0"/>
              <a:t>Haga clic en el icono para agregar una imagen</a:t>
            </a:r>
            <a:endParaRPr lang="es-ES" noProof="0"/>
          </a:p>
        </p:txBody>
      </p:sp>
      <p:sp>
        <p:nvSpPr>
          <p:cNvPr id="9" name="Rectángulo 8">
            <a:extLst>
              <a:ext uri="{FF2B5EF4-FFF2-40B4-BE49-F238E27FC236}">
                <a16:creationId xmlns:a16="http://schemas.microsoft.com/office/drawing/2014/main" id="{DB9B4BDF-0731-43A1-9FA4-B813CCABFFBD}"/>
              </a:ext>
            </a:extLst>
          </p:cNvPr>
          <p:cNvSpPr/>
          <p:nvPr userDrawn="1"/>
        </p:nvSpPr>
        <p:spPr>
          <a:xfrm>
            <a:off x="0" y="2661238"/>
            <a:ext cx="4044464" cy="3131310"/>
          </a:xfrm>
          <a:prstGeom prst="rect">
            <a:avLst/>
          </a:prstGeom>
          <a:ln>
            <a:noFill/>
          </a:ln>
        </p:spPr>
        <p:style>
          <a:lnRef idx="3">
            <a:schemeClr val="lt1"/>
          </a:lnRef>
          <a:fillRef idx="1">
            <a:schemeClr val="accent5"/>
          </a:fillRef>
          <a:effectRef idx="1">
            <a:schemeClr val="accent5"/>
          </a:effectRef>
          <a:fontRef idx="minor">
            <a:schemeClr val="lt1"/>
          </a:fontRef>
        </p:style>
        <p:txBody>
          <a:bodyPr rtlCol="0" anchor="ctr"/>
          <a:lstStyle/>
          <a:p>
            <a:pPr algn="ctr" rtl="0"/>
            <a:endParaRPr lang="es-ES" noProof="0"/>
          </a:p>
        </p:txBody>
      </p:sp>
      <p:sp>
        <p:nvSpPr>
          <p:cNvPr id="10" name="Rectángulo 9">
            <a:extLst>
              <a:ext uri="{FF2B5EF4-FFF2-40B4-BE49-F238E27FC236}">
                <a16:creationId xmlns:a16="http://schemas.microsoft.com/office/drawing/2014/main" id="{84E936B2-F67D-47E2-B4EF-BFB09DFAE723}"/>
              </a:ext>
            </a:extLst>
          </p:cNvPr>
          <p:cNvSpPr/>
          <p:nvPr userDrawn="1"/>
        </p:nvSpPr>
        <p:spPr>
          <a:xfrm>
            <a:off x="7746025" y="1065452"/>
            <a:ext cx="4445977" cy="4727095"/>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1" name="Rectángulo 10">
            <a:extLst>
              <a:ext uri="{FF2B5EF4-FFF2-40B4-BE49-F238E27FC236}">
                <a16:creationId xmlns:a16="http://schemas.microsoft.com/office/drawing/2014/main" id="{49D99AE2-0582-4909-A290-DE0718ED189B}"/>
              </a:ext>
            </a:extLst>
          </p:cNvPr>
          <p:cNvSpPr/>
          <p:nvPr userDrawn="1"/>
        </p:nvSpPr>
        <p:spPr>
          <a:xfrm>
            <a:off x="2" y="1065451"/>
            <a:ext cx="4044465" cy="1478849"/>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a:p>
        </p:txBody>
      </p:sp>
      <p:sp>
        <p:nvSpPr>
          <p:cNvPr id="12" name="Título 1">
            <a:extLst>
              <a:ext uri="{FF2B5EF4-FFF2-40B4-BE49-F238E27FC236}">
                <a16:creationId xmlns:a16="http://schemas.microsoft.com/office/drawing/2014/main" id="{A0F68EA6-727E-4DCD-8AC2-A483CE5A60BA}"/>
              </a:ext>
            </a:extLst>
          </p:cNvPr>
          <p:cNvSpPr>
            <a:spLocks noGrp="1"/>
          </p:cNvSpPr>
          <p:nvPr>
            <p:ph type="title"/>
          </p:nvPr>
        </p:nvSpPr>
        <p:spPr>
          <a:xfrm>
            <a:off x="337476" y="2795380"/>
            <a:ext cx="3369512" cy="2880230"/>
          </a:xfrm>
        </p:spPr>
        <p:txBody>
          <a:bodyPr rtlCol="0">
            <a:normAutofit/>
          </a:bodyPr>
          <a:lstStyle>
            <a:lvl1pPr>
              <a:defRPr>
                <a:solidFill>
                  <a:schemeClr val="tx1"/>
                </a:solidFill>
              </a:defRPr>
            </a:lvl1pPr>
          </a:lstStyle>
          <a:p>
            <a:pPr rtl="0"/>
            <a:r>
              <a:rPr lang="es-ES" sz="3000" noProof="0" smtClean="0"/>
              <a:t>Haga clic para modificar el estilo de título del patrón</a:t>
            </a:r>
            <a:endParaRPr lang="es-ES" sz="3000" noProof="0"/>
          </a:p>
        </p:txBody>
      </p:sp>
      <p:sp>
        <p:nvSpPr>
          <p:cNvPr id="13" name="Marcador de posición de contenido 2">
            <a:extLst>
              <a:ext uri="{FF2B5EF4-FFF2-40B4-BE49-F238E27FC236}">
                <a16:creationId xmlns:a16="http://schemas.microsoft.com/office/drawing/2014/main" id="{FC504EF3-1237-4467-9FD5-E0E43C1BABF5}"/>
              </a:ext>
            </a:extLst>
          </p:cNvPr>
          <p:cNvSpPr>
            <a:spLocks noGrp="1"/>
          </p:cNvSpPr>
          <p:nvPr>
            <p:ph idx="1" hasCustomPrompt="1"/>
          </p:nvPr>
        </p:nvSpPr>
        <p:spPr>
          <a:xfrm>
            <a:off x="7929197" y="1206481"/>
            <a:ext cx="4079631" cy="4469129"/>
          </a:xfrm>
        </p:spPr>
        <p:txBody>
          <a:bodyPr rtlCol="0"/>
          <a:lstStyle>
            <a:lvl1pPr>
              <a:defRPr>
                <a:solidFill>
                  <a:schemeClr val="bg2"/>
                </a:solidFill>
              </a:defRPr>
            </a:lvl1pPr>
          </a:lstStyle>
          <a:p>
            <a:pPr lvl="0" rtl="0"/>
            <a:r>
              <a:rPr lang="es-ES" noProof="0"/>
              <a:t>Editar estilos de texto del patrón</a:t>
            </a:r>
          </a:p>
        </p:txBody>
      </p:sp>
      <p:sp>
        <p:nvSpPr>
          <p:cNvPr id="6" name="Marcador de posición de pie de página 5"/>
          <p:cNvSpPr>
            <a:spLocks noGrp="1"/>
          </p:cNvSpPr>
          <p:nvPr>
            <p:ph type="ftr" sz="quarter" idx="11"/>
          </p:nvPr>
        </p:nvSpPr>
        <p:spPr/>
        <p:txBody>
          <a:bodyPr rtlCol="0"/>
          <a:lstStyle/>
          <a:p>
            <a:pPr rtl="0"/>
            <a:r>
              <a:rPr lang="es-ES" noProof="0"/>
              <a:t>  Agregar un pie de página   </a:t>
            </a:r>
          </a:p>
        </p:txBody>
      </p:sp>
      <p:sp>
        <p:nvSpPr>
          <p:cNvPr id="7" name="Marcador de posición de número de diapositiva 6"/>
          <p:cNvSpPr>
            <a:spLocks noGrp="1"/>
          </p:cNvSpPr>
          <p:nvPr>
            <p:ph type="sldNum" sz="quarter" idx="12"/>
          </p:nvPr>
        </p:nvSpPr>
        <p:spPr/>
        <p:txBody>
          <a:bodyPr rtlCol="0"/>
          <a:lstStyle/>
          <a:p>
            <a:pPr rtl="0"/>
            <a:fld id="{2F5601C1-348E-4149-A60A-012B14EBE97F}" type="slidenum">
              <a:rPr lang="es-ES" noProof="0" smtClean="0"/>
              <a:t>‹Nº›</a:t>
            </a:fld>
            <a:endParaRPr lang="es-ES" noProof="0"/>
          </a:p>
        </p:txBody>
      </p:sp>
      <p:sp>
        <p:nvSpPr>
          <p:cNvPr id="24" name="Marcador de posición de fecha 3">
            <a:extLst>
              <a:ext uri="{FF2B5EF4-FFF2-40B4-BE49-F238E27FC236}">
                <a16:creationId xmlns:a16="http://schemas.microsoft.com/office/drawing/2014/main" id="{668056DE-DA3F-41EF-A93F-C50A4A789D7E}"/>
              </a:ext>
            </a:extLst>
          </p:cNvPr>
          <p:cNvSpPr>
            <a:spLocks noGrp="1"/>
          </p:cNvSpPr>
          <p:nvPr>
            <p:ph type="dt" sz="half" idx="10"/>
          </p:nvPr>
        </p:nvSpPr>
        <p:spPr>
          <a:xfrm>
            <a:off x="262465" y="6356350"/>
            <a:ext cx="2743200" cy="365125"/>
          </a:xfrm>
        </p:spPr>
        <p:txBody>
          <a:bodyPr rtlCol="0"/>
          <a:lstStyle/>
          <a:p>
            <a:pPr rtl="0"/>
            <a:fld id="{35C1533C-7DBA-40DE-A046-3056C1BCE7F3}" type="datetime1">
              <a:rPr lang="es-ES" noProof="0" smtClean="0"/>
              <a:t>01/08/2020</a:t>
            </a:fld>
            <a:endParaRPr lang="es-ES" noProof="0"/>
          </a:p>
        </p:txBody>
      </p:sp>
    </p:spTree>
    <p:extLst>
      <p:ext uri="{BB962C8B-B14F-4D97-AF65-F5344CB8AC3E}">
        <p14:creationId xmlns:p14="http://schemas.microsoft.com/office/powerpoint/2010/main" val="1018146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blackGray">
      <p:bgPr>
        <a:solidFill>
          <a:schemeClr val="bg1"/>
        </a:solid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rtl="0"/>
            <a:r>
              <a:rPr lang="es-ES" noProof="0"/>
              <a:t>Editar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fecha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bg2"/>
                </a:solidFill>
              </a:defRPr>
            </a:lvl1pPr>
          </a:lstStyle>
          <a:p>
            <a:pPr rtl="0"/>
            <a:fld id="{B34DF370-5700-4D4C-BBFF-12446AF40A65}" type="datetime1">
              <a:rPr lang="es-ES" noProof="0" smtClean="0"/>
              <a:t>01/08/2020</a:t>
            </a:fld>
            <a:endParaRPr lang="es-ES" noProof="0"/>
          </a:p>
        </p:txBody>
      </p:sp>
      <p:sp>
        <p:nvSpPr>
          <p:cNvPr id="5" name="Marcador de posición de pie de página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bg2"/>
                </a:solidFill>
              </a:defRPr>
            </a:lvl1pPr>
          </a:lstStyle>
          <a:p>
            <a:pPr rtl="0"/>
            <a:endParaRPr lang="es-ES" noProof="0"/>
          </a:p>
          <a:p>
            <a:pPr rtl="0"/>
            <a:r>
              <a:rPr lang="es-ES" noProof="0"/>
              <a:t> Agregar un pie de página 	</a:t>
            </a:r>
          </a:p>
          <a:p>
            <a:pPr rtl="0"/>
            <a:endParaRPr lang="es-ES" noProof="0"/>
          </a:p>
        </p:txBody>
      </p:sp>
      <p:sp>
        <p:nvSpPr>
          <p:cNvPr id="6" name="Marcador de posición de número de diapositiva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bg2"/>
                </a:solidFill>
              </a:defRPr>
            </a:lvl1pPr>
          </a:lstStyle>
          <a:p>
            <a:pPr rtl="0"/>
            <a:fld id="{2F5601C1-348E-4149-A60A-012B14EBE97F}" type="slidenum">
              <a:rPr lang="es-ES" noProof="0" smtClean="0"/>
              <a:pPr rtl="0"/>
              <a:t>‹Nº›</a:t>
            </a:fld>
            <a:endParaRPr lang="es-ES" noProof="0"/>
          </a:p>
        </p:txBody>
      </p:sp>
    </p:spTree>
    <p:extLst>
      <p:ext uri="{BB962C8B-B14F-4D97-AF65-F5344CB8AC3E}">
        <p14:creationId xmlns:p14="http://schemas.microsoft.com/office/powerpoint/2010/main" val="2624100878"/>
      </p:ext>
    </p:extLst>
  </p:cSld>
  <p:clrMap bg1="lt1" tx1="dk1" bg2="lt2" tx2="dk2" accent1="accent1" accent2="accent2" accent3="accent3" accent4="accent4" accent5="accent5" accent6="accent6" hlink="hlink" folHlink="folHlink"/>
  <p:sldLayoutIdLst>
    <p:sldLayoutId id="2147483661" r:id="rId1"/>
    <p:sldLayoutId id="2147483675" r:id="rId2"/>
    <p:sldLayoutId id="2147483662" r:id="rId3"/>
    <p:sldLayoutId id="2147483672" r:id="rId4"/>
    <p:sldLayoutId id="2147483676" r:id="rId5"/>
    <p:sldLayoutId id="2147483677" r:id="rId6"/>
    <p:sldLayoutId id="2147483673" r:id="rId7"/>
    <p:sldLayoutId id="2147483678" r:id="rId8"/>
    <p:sldLayoutId id="2147483674" r:id="rId9"/>
    <p:sldLayoutId id="2147483682" r:id="rId10"/>
    <p:sldLayoutId id="2147483684" r:id="rId11"/>
    <p:sldLayoutId id="2147483680" r:id="rId12"/>
    <p:sldLayoutId id="2147483683" r:id="rId13"/>
    <p:sldLayoutId id="2147483679" r:id="rId14"/>
    <p:sldLayoutId id="2147483667" r:id="rId15"/>
  </p:sldLayoutIdLst>
  <p:hf sldNum="0" hdr="0" ftr="0" dt="0"/>
  <p:txStyles>
    <p:titleStyle>
      <a:lvl1pPr algn="l" defTabSz="914400" rtl="0" eaLnBrk="1" latinLnBrk="0" hangingPunct="1">
        <a:lnSpc>
          <a:spcPct val="90000"/>
        </a:lnSpc>
        <a:spcBef>
          <a:spcPct val="0"/>
        </a:spcBef>
        <a:buNone/>
        <a:defRPr sz="3600" kern="1200" spc="-60"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bg2">
              <a:lumMod val="50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bg2">
              <a:lumMod val="50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bg2">
              <a:lumMod val="50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bg2">
              <a:lumMod val="50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bg2">
              <a:lumMod val="50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hyperlink" Target="https://support.office.com/es-ES/article/edit-your-school-presentation-44445997-6769-4d44-8b30-f9e3050adbfb?ui=es-ES&amp;rs=es-ES&amp;ad=ES" TargetMode="External"/><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fif"/><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bwMode="blackGray">
      <p:bgPr>
        <a:gradFill flip="none" rotWithShape="1">
          <a:gsLst>
            <a:gs pos="0">
              <a:schemeClr val="tx1">
                <a:lumMod val="50000"/>
              </a:schemeClr>
            </a:gs>
            <a:gs pos="49000">
              <a:schemeClr val="tx1">
                <a:lumMod val="50000"/>
              </a:schemeClr>
            </a:gs>
            <a:gs pos="97000">
              <a:schemeClr val="bg2">
                <a:lumMod val="7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1" name="Rectángulo 10" descr="elemento decorativo">
            <a:extLst>
              <a:ext uri="{FF2B5EF4-FFF2-40B4-BE49-F238E27FC236}">
                <a16:creationId xmlns:a16="http://schemas.microsoft.com/office/drawing/2014/main" id="{1C9E9A52-DC4D-4073-B101-9B4108DAAD42}"/>
              </a:ext>
              <a:ext uri="{C183D7F6-B498-43B3-948B-1728B52AA6E4}">
                <adec:decorative xmlns:adec="http://schemas.microsoft.com/office/drawing/2017/decorative" xmlns="" val="1"/>
              </a:ext>
            </a:extLst>
          </p:cNvPr>
          <p:cNvSpPr/>
          <p:nvPr/>
        </p:nvSpPr>
        <p:spPr>
          <a:xfrm>
            <a:off x="3289874" y="4668819"/>
            <a:ext cx="8902126" cy="142717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sz="100"/>
          </a:p>
        </p:txBody>
      </p:sp>
      <p:sp>
        <p:nvSpPr>
          <p:cNvPr id="13" name="Rectángulo 12" descr="elemento decorativo">
            <a:extLst>
              <a:ext uri="{FF2B5EF4-FFF2-40B4-BE49-F238E27FC236}">
                <a16:creationId xmlns:a16="http://schemas.microsoft.com/office/drawing/2014/main" id="{902B5859-9D6F-46C0-ABF0-023C6B74126D}"/>
              </a:ext>
              <a:ext uri="{C183D7F6-B498-43B3-948B-1728B52AA6E4}">
                <adec:decorative xmlns:adec="http://schemas.microsoft.com/office/drawing/2017/decorative" xmlns="" val="1"/>
              </a:ext>
            </a:extLst>
          </p:cNvPr>
          <p:cNvSpPr/>
          <p:nvPr/>
        </p:nvSpPr>
        <p:spPr>
          <a:xfrm>
            <a:off x="3289874" y="761997"/>
            <a:ext cx="8902126" cy="383222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a:p>
        </p:txBody>
      </p:sp>
      <p:sp>
        <p:nvSpPr>
          <p:cNvPr id="15" name="Rectángulo 14" descr="elemento decorativo">
            <a:extLst>
              <a:ext uri="{FF2B5EF4-FFF2-40B4-BE49-F238E27FC236}">
                <a16:creationId xmlns:a16="http://schemas.microsoft.com/office/drawing/2014/main" id="{6B9AC2C2-8572-458B-92E0-FCFC56DAF52B}"/>
              </a:ext>
              <a:ext uri="{C183D7F6-B498-43B3-948B-1728B52AA6E4}">
                <adec:decorative xmlns:adec="http://schemas.microsoft.com/office/drawing/2017/decorative" xmlns="" val="1"/>
              </a:ext>
            </a:extLst>
          </p:cNvPr>
          <p:cNvSpPr/>
          <p:nvPr/>
        </p:nvSpPr>
        <p:spPr>
          <a:xfrm>
            <a:off x="0" y="761998"/>
            <a:ext cx="3200400" cy="5334001"/>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a:extLst>
              <a:ext uri="{FF2B5EF4-FFF2-40B4-BE49-F238E27FC236}">
                <a16:creationId xmlns:a16="http://schemas.microsoft.com/office/drawing/2014/main" id="{D121E24A-B45F-4E84-817F-A0D105887FBE}"/>
              </a:ext>
            </a:extLst>
          </p:cNvPr>
          <p:cNvSpPr>
            <a:spLocks noGrp="1"/>
          </p:cNvSpPr>
          <p:nvPr>
            <p:ph type="ctrTitle"/>
          </p:nvPr>
        </p:nvSpPr>
        <p:spPr/>
        <p:txBody>
          <a:bodyPr rtlCol="0"/>
          <a:lstStyle/>
          <a:p>
            <a:pPr rtl="0"/>
            <a:r>
              <a:rPr lang="es-ES" dirty="0" smtClean="0"/>
              <a:t>Revolución 180</a:t>
            </a:r>
            <a:endParaRPr lang="es-ES" dirty="0"/>
          </a:p>
        </p:txBody>
      </p:sp>
      <p:sp>
        <p:nvSpPr>
          <p:cNvPr id="3" name="Subtítulo 2">
            <a:extLst>
              <a:ext uri="{FF2B5EF4-FFF2-40B4-BE49-F238E27FC236}">
                <a16:creationId xmlns:a16="http://schemas.microsoft.com/office/drawing/2014/main" id="{B1DCF22D-34B9-4165-8498-9B48279F64D5}"/>
              </a:ext>
            </a:extLst>
          </p:cNvPr>
          <p:cNvSpPr>
            <a:spLocks noGrp="1"/>
          </p:cNvSpPr>
          <p:nvPr>
            <p:ph type="subTitle" idx="1"/>
          </p:nvPr>
        </p:nvSpPr>
        <p:spPr/>
        <p:txBody>
          <a:bodyPr rtlCol="0"/>
          <a:lstStyle/>
          <a:p>
            <a:pPr rtl="0"/>
            <a:r>
              <a:rPr lang="es-ES" dirty="0" smtClean="0"/>
              <a:t>MJ13 - Josué Martínez</a:t>
            </a:r>
            <a:endParaRPr lang="es-ES" dirty="0"/>
          </a:p>
        </p:txBody>
      </p:sp>
      <p:pic>
        <p:nvPicPr>
          <p:cNvPr id="4" name="Imagen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762" y="2421997"/>
            <a:ext cx="2890000" cy="1926667"/>
          </a:xfrm>
          <a:prstGeom prst="rect">
            <a:avLst/>
          </a:prstGeom>
        </p:spPr>
      </p:pic>
    </p:spTree>
    <p:extLst>
      <p:ext uri="{BB962C8B-B14F-4D97-AF65-F5344CB8AC3E}">
        <p14:creationId xmlns:p14="http://schemas.microsoft.com/office/powerpoint/2010/main" val="335499058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bwMode="blackGray">
      <p:bgPr>
        <a:solidFill>
          <a:schemeClr val="bg1"/>
        </a:solidFill>
        <a:effectLst/>
      </p:bgPr>
    </p:bg>
    <p:spTree>
      <p:nvGrpSpPr>
        <p:cNvPr id="1" name=""/>
        <p:cNvGrpSpPr/>
        <p:nvPr/>
      </p:nvGrpSpPr>
      <p:grpSpPr>
        <a:xfrm>
          <a:off x="0" y="0"/>
          <a:ext cx="0" cy="0"/>
          <a:chOff x="0" y="0"/>
          <a:chExt cx="0" cy="0"/>
        </a:xfrm>
      </p:grpSpPr>
      <p:pic>
        <p:nvPicPr>
          <p:cNvPr id="22" name="Imagen 21">
            <a:extLst>
              <a:ext uri="{FF2B5EF4-FFF2-40B4-BE49-F238E27FC236}">
                <a16:creationId xmlns:a16="http://schemas.microsoft.com/office/drawing/2014/main" id="{858504C3-A3CB-44FD-8920-1C9ECE4D21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90152"/>
            <a:ext cx="12192000" cy="6767848"/>
          </a:xfrm>
          <a:prstGeom prst="rect">
            <a:avLst/>
          </a:prstGeom>
        </p:spPr>
      </p:pic>
      <p:sp>
        <p:nvSpPr>
          <p:cNvPr id="12" name="Rectángulo 11" descr="elemento decorativo">
            <a:extLst>
              <a:ext uri="{FF2B5EF4-FFF2-40B4-BE49-F238E27FC236}">
                <a16:creationId xmlns:a16="http://schemas.microsoft.com/office/drawing/2014/main" id="{A59A40CD-5408-433E-BDDB-04473D25E20F}"/>
              </a:ext>
              <a:ext uri="{C183D7F6-B498-43B3-948B-1728B52AA6E4}">
                <adec:decorative xmlns:adec="http://schemas.microsoft.com/office/drawing/2017/decorative" xmlns="" val="1"/>
              </a:ext>
            </a:extLst>
          </p:cNvPr>
          <p:cNvSpPr/>
          <p:nvPr/>
        </p:nvSpPr>
        <p:spPr>
          <a:xfrm>
            <a:off x="1791" y="2678925"/>
            <a:ext cx="3068514" cy="3563377"/>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13" name="Rectángulo 12" descr="elemento decorativo">
            <a:extLst>
              <a:ext uri="{FF2B5EF4-FFF2-40B4-BE49-F238E27FC236}">
                <a16:creationId xmlns:a16="http://schemas.microsoft.com/office/drawing/2014/main" id="{595A3B18-E778-4780-AC96-F48E7BD591D6}"/>
              </a:ext>
              <a:ext uri="{C183D7F6-B498-43B3-948B-1728B52AA6E4}">
                <adec:decorative xmlns:adec="http://schemas.microsoft.com/office/drawing/2017/decorative" xmlns="" val="1"/>
              </a:ext>
            </a:extLst>
          </p:cNvPr>
          <p:cNvSpPr/>
          <p:nvPr/>
        </p:nvSpPr>
        <p:spPr>
          <a:xfrm>
            <a:off x="3202194" y="2678925"/>
            <a:ext cx="8486324"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4" name="Rectángulo 13" descr="elemento decorativo">
            <a:extLst>
              <a:ext uri="{FF2B5EF4-FFF2-40B4-BE49-F238E27FC236}">
                <a16:creationId xmlns:a16="http://schemas.microsoft.com/office/drawing/2014/main" id="{EACD7D33-424E-4924-8CCA-0ECB2EE6B293}"/>
              </a:ext>
              <a:ext uri="{C183D7F6-B498-43B3-948B-1728B52AA6E4}">
                <adec:decorative xmlns:adec="http://schemas.microsoft.com/office/drawing/2017/decorative" xmlns="" val="1"/>
              </a:ext>
            </a:extLst>
          </p:cNvPr>
          <p:cNvSpPr/>
          <p:nvPr/>
        </p:nvSpPr>
        <p:spPr>
          <a:xfrm>
            <a:off x="1792" y="911352"/>
            <a:ext cx="3068515" cy="1659371"/>
          </a:xfrm>
          <a:prstGeom prst="rect">
            <a:avLst/>
          </a:prstGeom>
          <a:solidFill>
            <a:schemeClr val="accent5">
              <a:alpha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15" name="Rectángulo 14" descr="elemento decorativo">
            <a:extLst>
              <a:ext uri="{FF2B5EF4-FFF2-40B4-BE49-F238E27FC236}">
                <a16:creationId xmlns:a16="http://schemas.microsoft.com/office/drawing/2014/main" id="{E9C450B1-121D-41BA-98B6-8637A61BF010}"/>
              </a:ext>
              <a:ext uri="{C183D7F6-B498-43B3-948B-1728B52AA6E4}">
                <adec:decorative xmlns:adec="http://schemas.microsoft.com/office/drawing/2017/decorative" xmlns="" val="1"/>
              </a:ext>
            </a:extLst>
          </p:cNvPr>
          <p:cNvSpPr/>
          <p:nvPr/>
        </p:nvSpPr>
        <p:spPr>
          <a:xfrm>
            <a:off x="11817658" y="2678924"/>
            <a:ext cx="376134" cy="3567951"/>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6" name="Rectángulo 5" descr="elemento decorativo">
            <a:extLst>
              <a:ext uri="{FF2B5EF4-FFF2-40B4-BE49-F238E27FC236}">
                <a16:creationId xmlns:a16="http://schemas.microsoft.com/office/drawing/2014/main" id="{54A235A8-F59E-4C87-98E4-4FF7C9E6388F}"/>
              </a:ext>
              <a:ext uri="{C183D7F6-B498-43B3-948B-1728B52AA6E4}">
                <adec:decorative xmlns:adec="http://schemas.microsoft.com/office/drawing/2017/decorative" xmlns="" val="1"/>
              </a:ext>
            </a:extLst>
          </p:cNvPr>
          <p:cNvSpPr/>
          <p:nvPr/>
        </p:nvSpPr>
        <p:spPr>
          <a:xfrm>
            <a:off x="-1" y="2526525"/>
            <a:ext cx="3068514" cy="3563377"/>
          </a:xfrm>
          <a:prstGeom prst="rect">
            <a:avLst/>
          </a:prstGeom>
          <a:no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7" name="Rectángulo 6" descr="elemento decorativo">
            <a:extLst>
              <a:ext uri="{FF2B5EF4-FFF2-40B4-BE49-F238E27FC236}">
                <a16:creationId xmlns:a16="http://schemas.microsoft.com/office/drawing/2014/main" id="{C234BEC7-9784-4A7A-9FDC-84E997A72F24}"/>
              </a:ext>
              <a:ext uri="{C183D7F6-B498-43B3-948B-1728B52AA6E4}">
                <adec:decorative xmlns:adec="http://schemas.microsoft.com/office/drawing/2017/decorative" xmlns="" val="1"/>
              </a:ext>
            </a:extLst>
          </p:cNvPr>
          <p:cNvSpPr/>
          <p:nvPr/>
        </p:nvSpPr>
        <p:spPr>
          <a:xfrm>
            <a:off x="3200401" y="2526525"/>
            <a:ext cx="8481645" cy="3563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8" name="Rectángulo 7" descr="elemento decorativo">
            <a:extLst>
              <a:ext uri="{FF2B5EF4-FFF2-40B4-BE49-F238E27FC236}">
                <a16:creationId xmlns:a16="http://schemas.microsoft.com/office/drawing/2014/main" id="{67F47B23-84AC-4823-93B7-FBB709CFC39A}"/>
              </a:ext>
              <a:ext uri="{C183D7F6-B498-43B3-948B-1728B52AA6E4}">
                <adec:decorative xmlns:adec="http://schemas.microsoft.com/office/drawing/2017/decorative" xmlns="" val="1"/>
              </a:ext>
            </a:extLst>
          </p:cNvPr>
          <p:cNvSpPr/>
          <p:nvPr/>
        </p:nvSpPr>
        <p:spPr>
          <a:xfrm>
            <a:off x="0" y="758952"/>
            <a:ext cx="3068515" cy="1659371"/>
          </a:xfrm>
          <a:prstGeom prst="rect">
            <a:avLst/>
          </a:prstGeom>
          <a:no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9" name="Rectángulo 8" descr="elemento decorativo">
            <a:extLst>
              <a:ext uri="{FF2B5EF4-FFF2-40B4-BE49-F238E27FC236}">
                <a16:creationId xmlns:a16="http://schemas.microsoft.com/office/drawing/2014/main" id="{6696F7DF-DBDB-4920-8AE2-C0C311726E57}"/>
              </a:ext>
              <a:ext uri="{C183D7F6-B498-43B3-948B-1728B52AA6E4}">
                <adec:decorative xmlns:adec="http://schemas.microsoft.com/office/drawing/2017/decorative" xmlns="" val="1"/>
              </a:ext>
            </a:extLst>
          </p:cNvPr>
          <p:cNvSpPr/>
          <p:nvPr/>
        </p:nvSpPr>
        <p:spPr>
          <a:xfrm>
            <a:off x="11815866" y="2526524"/>
            <a:ext cx="376134" cy="35679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 name="Título 1">
            <a:extLst>
              <a:ext uri="{FF2B5EF4-FFF2-40B4-BE49-F238E27FC236}">
                <a16:creationId xmlns:a16="http://schemas.microsoft.com/office/drawing/2014/main" id="{DBAC3A72-406E-467C-AD75-3552E95BC0C2}"/>
              </a:ext>
            </a:extLst>
          </p:cNvPr>
          <p:cNvSpPr>
            <a:spLocks noGrp="1"/>
          </p:cNvSpPr>
          <p:nvPr>
            <p:ph type="title"/>
          </p:nvPr>
        </p:nvSpPr>
        <p:spPr/>
        <p:txBody>
          <a:bodyPr rtlCol="0"/>
          <a:lstStyle/>
          <a:p>
            <a:pPr rtl="0"/>
            <a:r>
              <a:rPr lang="es-ES" dirty="0" smtClean="0"/>
              <a:t>Algunos consejos</a:t>
            </a:r>
            <a:endParaRPr lang="es-ES" dirty="0"/>
          </a:p>
        </p:txBody>
      </p:sp>
      <p:sp>
        <p:nvSpPr>
          <p:cNvPr id="3" name="Marcador de posición de contenido 2">
            <a:extLst>
              <a:ext uri="{FF2B5EF4-FFF2-40B4-BE49-F238E27FC236}">
                <a16:creationId xmlns:a16="http://schemas.microsoft.com/office/drawing/2014/main" id="{27D37CD8-FB64-46C6-BA92-4854E7C63B82}"/>
              </a:ext>
            </a:extLst>
          </p:cNvPr>
          <p:cNvSpPr>
            <a:spLocks noGrp="1"/>
          </p:cNvSpPr>
          <p:nvPr>
            <p:ph idx="4294967295"/>
          </p:nvPr>
        </p:nvSpPr>
        <p:spPr>
          <a:xfrm>
            <a:off x="3578466" y="2637692"/>
            <a:ext cx="7606002" cy="3347056"/>
          </a:xfrm>
        </p:spPr>
        <p:txBody>
          <a:bodyPr rtlCol="0"/>
          <a:lstStyle/>
          <a:p>
            <a:pPr rtl="0"/>
            <a:r>
              <a:rPr lang="es-ES" dirty="0" smtClean="0">
                <a:solidFill>
                  <a:schemeClr val="bg2"/>
                </a:solidFill>
                <a:ea typeface="Tahoma" panose="020B0604030504040204" pitchFamily="34" charset="0"/>
                <a:cs typeface="Tahoma" panose="020B0604030504040204" pitchFamily="34" charset="0"/>
              </a:rPr>
              <a:t>Huir de la </a:t>
            </a:r>
            <a:r>
              <a:rPr lang="es-GT" dirty="0" smtClean="0">
                <a:solidFill>
                  <a:schemeClr val="bg2"/>
                </a:solidFill>
                <a:ea typeface="Tahoma" panose="020B0604030504040204" pitchFamily="34" charset="0"/>
                <a:cs typeface="Tahoma" panose="020B0604030504040204" pitchFamily="34" charset="0"/>
              </a:rPr>
              <a:t>tentación </a:t>
            </a:r>
            <a:r>
              <a:rPr lang="es-ES" dirty="0" smtClean="0">
                <a:solidFill>
                  <a:schemeClr val="bg2"/>
                </a:solidFill>
                <a:ea typeface="Tahoma" panose="020B0604030504040204" pitchFamily="34" charset="0"/>
                <a:cs typeface="Tahoma" panose="020B0604030504040204" pitchFamily="34" charset="0"/>
              </a:rPr>
              <a:t>(2 Timoteo 2:22)</a:t>
            </a:r>
          </a:p>
          <a:p>
            <a:pPr rtl="0"/>
            <a:r>
              <a:rPr lang="es-ES" dirty="0" smtClean="0">
                <a:solidFill>
                  <a:schemeClr val="bg2"/>
                </a:solidFill>
                <a:ea typeface="Tahoma" panose="020B0604030504040204" pitchFamily="34" charset="0"/>
                <a:cs typeface="Tahoma" panose="020B0604030504040204" pitchFamily="34" charset="0"/>
              </a:rPr>
              <a:t>El camino del justo (Salmos 1:1-3)</a:t>
            </a:r>
          </a:p>
          <a:p>
            <a:pPr rtl="0"/>
            <a:r>
              <a:rPr lang="es-ES" dirty="0" smtClean="0">
                <a:solidFill>
                  <a:schemeClr val="bg2"/>
                </a:solidFill>
                <a:ea typeface="Tahoma" panose="020B0604030504040204" pitchFamily="34" charset="0"/>
                <a:cs typeface="Tahoma" panose="020B0604030504040204" pitchFamily="34" charset="0"/>
              </a:rPr>
              <a:t>Apoyo y voz de Dios (Jeremías 15:19)</a:t>
            </a:r>
          </a:p>
          <a:p>
            <a:pPr rtl="0"/>
            <a:r>
              <a:rPr lang="es-ES" dirty="0" smtClean="0">
                <a:solidFill>
                  <a:schemeClr val="bg2"/>
                </a:solidFill>
                <a:ea typeface="Tahoma" panose="020B0604030504040204" pitchFamily="34" charset="0"/>
                <a:cs typeface="Tahoma" panose="020B0604030504040204" pitchFamily="34" charset="0"/>
              </a:rPr>
              <a:t>Las cosas pequeñas (Cantares 2:15, Gálatas 5:9, Mateo 13:24-30, 33)</a:t>
            </a:r>
            <a:endParaRPr lang="es-ES" dirty="0">
              <a:solidFill>
                <a:schemeClr val="bg2"/>
              </a:solidFill>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9628955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FBB46495-013C-46DC-81C8-17EAD10C45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6577" cy="6858000"/>
          </a:xfrm>
          <a:prstGeom prst="rect">
            <a:avLst/>
          </a:prstGeom>
        </p:spPr>
      </p:pic>
      <p:sp>
        <p:nvSpPr>
          <p:cNvPr id="6" name="Rectángulo 5" descr="elemento decorativo">
            <a:extLst>
              <a:ext uri="{FF2B5EF4-FFF2-40B4-BE49-F238E27FC236}">
                <a16:creationId xmlns:a16="http://schemas.microsoft.com/office/drawing/2014/main" id="{0C4755A4-C6F3-4F77-8594-E673AE6621C7}"/>
              </a:ext>
              <a:ext uri="{C183D7F6-B498-43B3-948B-1728B52AA6E4}">
                <adec:decorative xmlns:adec="http://schemas.microsoft.com/office/drawing/2017/decorative" xmlns="" val="1"/>
              </a:ext>
            </a:extLst>
          </p:cNvPr>
          <p:cNvSpPr/>
          <p:nvPr/>
        </p:nvSpPr>
        <p:spPr>
          <a:xfrm>
            <a:off x="527125" y="2524913"/>
            <a:ext cx="8481645"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7" name="Rectángulo 6" descr="elemento decorativo">
            <a:extLst>
              <a:ext uri="{FF2B5EF4-FFF2-40B4-BE49-F238E27FC236}">
                <a16:creationId xmlns:a16="http://schemas.microsoft.com/office/drawing/2014/main" id="{4CA9F0E1-FD08-4049-8F4B-43926E8ED6D0}"/>
              </a:ext>
              <a:ext uri="{C183D7F6-B498-43B3-948B-1728B52AA6E4}">
                <adec:decorative xmlns:adec="http://schemas.microsoft.com/office/drawing/2017/decorative" xmlns="" val="1"/>
              </a:ext>
            </a:extLst>
          </p:cNvPr>
          <p:cNvSpPr/>
          <p:nvPr/>
        </p:nvSpPr>
        <p:spPr>
          <a:xfrm>
            <a:off x="9118064" y="2524912"/>
            <a:ext cx="3068514" cy="3563377"/>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8" name="Rectángulo 7" descr="elemento decorativo">
            <a:extLst>
              <a:ext uri="{FF2B5EF4-FFF2-40B4-BE49-F238E27FC236}">
                <a16:creationId xmlns:a16="http://schemas.microsoft.com/office/drawing/2014/main" id="{D01CDF87-5947-46B9-A981-52B94561B152}"/>
              </a:ext>
              <a:ext uri="{C183D7F6-B498-43B3-948B-1728B52AA6E4}">
                <adec:decorative xmlns:adec="http://schemas.microsoft.com/office/drawing/2017/decorative" xmlns="" val="1"/>
              </a:ext>
            </a:extLst>
          </p:cNvPr>
          <p:cNvSpPr/>
          <p:nvPr/>
        </p:nvSpPr>
        <p:spPr>
          <a:xfrm>
            <a:off x="9118063" y="765851"/>
            <a:ext cx="3068515" cy="1659371"/>
          </a:xfrm>
          <a:prstGeom prst="rect">
            <a:avLst/>
          </a:prstGeom>
          <a:solidFill>
            <a:schemeClr val="accent5">
              <a:alpha val="6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ln w="0"/>
              <a:solidFill>
                <a:schemeClr val="tx1"/>
              </a:solidFill>
              <a:effectLst>
                <a:outerShdw blurRad="38100" dist="19050" dir="2700000" algn="tl" rotWithShape="0">
                  <a:schemeClr val="dk1">
                    <a:alpha val="40000"/>
                  </a:schemeClr>
                </a:outerShdw>
              </a:effectLst>
            </a:endParaRPr>
          </a:p>
        </p:txBody>
      </p:sp>
      <p:sp>
        <p:nvSpPr>
          <p:cNvPr id="9" name="Rectángulo 8" descr="elemento decorativo">
            <a:extLst>
              <a:ext uri="{FF2B5EF4-FFF2-40B4-BE49-F238E27FC236}">
                <a16:creationId xmlns:a16="http://schemas.microsoft.com/office/drawing/2014/main" id="{3C089318-7463-4911-97A4-30D30D408A6C}"/>
              </a:ext>
              <a:ext uri="{C183D7F6-B498-43B3-948B-1728B52AA6E4}">
                <adec:decorative xmlns:adec="http://schemas.microsoft.com/office/drawing/2017/decorative" xmlns="" val="1"/>
              </a:ext>
            </a:extLst>
          </p:cNvPr>
          <p:cNvSpPr/>
          <p:nvPr/>
        </p:nvSpPr>
        <p:spPr>
          <a:xfrm>
            <a:off x="-2236" y="2522305"/>
            <a:ext cx="376134" cy="3567951"/>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 name="Título 1">
            <a:extLst>
              <a:ext uri="{FF2B5EF4-FFF2-40B4-BE49-F238E27FC236}">
                <a16:creationId xmlns:a16="http://schemas.microsoft.com/office/drawing/2014/main" id="{E834FBDA-66C1-443E-A935-5C3C6B1F025C}"/>
              </a:ext>
            </a:extLst>
          </p:cNvPr>
          <p:cNvSpPr>
            <a:spLocks noGrp="1"/>
          </p:cNvSpPr>
          <p:nvPr>
            <p:ph type="title"/>
          </p:nvPr>
        </p:nvSpPr>
        <p:spPr>
          <a:xfrm>
            <a:off x="9341708" y="2641544"/>
            <a:ext cx="2515460" cy="3347055"/>
          </a:xfrm>
        </p:spPr>
        <p:txBody>
          <a:bodyPr rtlCol="0"/>
          <a:lstStyle/>
          <a:p>
            <a:pPr rtl="0"/>
            <a:r>
              <a:rPr lang="es-ES" dirty="0" smtClean="0"/>
              <a:t>Aspectos Importantes</a:t>
            </a:r>
            <a:endParaRPr lang="es-ES" dirty="0"/>
          </a:p>
        </p:txBody>
      </p:sp>
      <p:sp>
        <p:nvSpPr>
          <p:cNvPr id="3" name="Marcador de posición de texto 2">
            <a:extLst>
              <a:ext uri="{FF2B5EF4-FFF2-40B4-BE49-F238E27FC236}">
                <a16:creationId xmlns:a16="http://schemas.microsoft.com/office/drawing/2014/main" id="{DDC9C604-71A9-4A75-AB45-E44E02F0D985}"/>
              </a:ext>
            </a:extLst>
          </p:cNvPr>
          <p:cNvSpPr>
            <a:spLocks noGrp="1"/>
          </p:cNvSpPr>
          <p:nvPr>
            <p:ph type="body" sz="quarter" idx="13"/>
          </p:nvPr>
        </p:nvSpPr>
        <p:spPr>
          <a:xfrm>
            <a:off x="722203" y="2633375"/>
            <a:ext cx="8091488" cy="3454914"/>
          </a:xfrm>
        </p:spPr>
        <p:txBody>
          <a:bodyPr rtlCol="0">
            <a:normAutofit/>
          </a:bodyPr>
          <a:lstStyle/>
          <a:p>
            <a:pPr rtl="0"/>
            <a:r>
              <a:rPr lang="es-ES" dirty="0" smtClean="0">
                <a:ea typeface="Tahoma" panose="020B0604030504040204" pitchFamily="34" charset="0"/>
                <a:cs typeface="Tahoma" panose="020B0604030504040204" pitchFamily="34" charset="0"/>
              </a:rPr>
              <a:t>Convertirnos en una nueva persona</a:t>
            </a:r>
          </a:p>
          <a:p>
            <a:pPr rtl="0"/>
            <a:r>
              <a:rPr lang="es-ES" dirty="0" smtClean="0">
                <a:ea typeface="Tahoma" panose="020B0604030504040204" pitchFamily="34" charset="0"/>
                <a:cs typeface="Tahoma" panose="020B0604030504040204" pitchFamily="34" charset="0"/>
              </a:rPr>
              <a:t>Vencer a la tentación</a:t>
            </a:r>
          </a:p>
          <a:p>
            <a:pPr rtl="0"/>
            <a:r>
              <a:rPr lang="es-ES" dirty="0" smtClean="0">
                <a:ea typeface="Tahoma" panose="020B0604030504040204" pitchFamily="34" charset="0"/>
                <a:cs typeface="Tahoma" panose="020B0604030504040204" pitchFamily="34" charset="0"/>
              </a:rPr>
              <a:t>Tener fe</a:t>
            </a:r>
          </a:p>
          <a:p>
            <a:pPr rtl="0"/>
            <a:r>
              <a:rPr lang="es-ES" dirty="0" smtClean="0">
                <a:ea typeface="Tahoma" panose="020B0604030504040204" pitchFamily="34" charset="0"/>
                <a:cs typeface="Tahoma" panose="020B0604030504040204" pitchFamily="34" charset="0"/>
              </a:rPr>
              <a:t>La oración</a:t>
            </a:r>
          </a:p>
          <a:p>
            <a:pPr rtl="0"/>
            <a:r>
              <a:rPr lang="es-ES" dirty="0" smtClean="0">
                <a:ea typeface="Tahoma" panose="020B0604030504040204" pitchFamily="34" charset="0"/>
                <a:cs typeface="Tahoma" panose="020B0604030504040204" pitchFamily="34" charset="0"/>
              </a:rPr>
              <a:t>Estudiar la palabra de Dios</a:t>
            </a:r>
          </a:p>
          <a:p>
            <a:pPr rtl="0"/>
            <a:r>
              <a:rPr lang="es-ES" dirty="0" smtClean="0">
                <a:ea typeface="Tahoma" panose="020B0604030504040204" pitchFamily="34" charset="0"/>
                <a:cs typeface="Tahoma" panose="020B0604030504040204" pitchFamily="34" charset="0"/>
              </a:rPr>
              <a:t>Salvos para salvar</a:t>
            </a:r>
          </a:p>
          <a:p>
            <a:pPr rtl="0"/>
            <a:r>
              <a:rPr lang="es-ES" dirty="0" smtClean="0">
                <a:ea typeface="Tahoma" panose="020B0604030504040204" pitchFamily="34" charset="0"/>
                <a:cs typeface="Tahoma" panose="020B0604030504040204" pitchFamily="34" charset="0"/>
              </a:rPr>
              <a:t>Alabanza y adoración</a:t>
            </a:r>
          </a:p>
          <a:p>
            <a:pPr rtl="0"/>
            <a:r>
              <a:rPr lang="es-ES" dirty="0" smtClean="0">
                <a:ea typeface="Tahoma" panose="020B0604030504040204" pitchFamily="34" charset="0"/>
                <a:cs typeface="Tahoma" panose="020B0604030504040204" pitchFamily="34" charset="0"/>
              </a:rPr>
              <a:t>La bendición de dar</a:t>
            </a:r>
            <a:endParaRPr lang="es-ES" dirty="0"/>
          </a:p>
        </p:txBody>
      </p:sp>
    </p:spTree>
    <p:extLst>
      <p:ext uri="{BB962C8B-B14F-4D97-AF65-F5344CB8AC3E}">
        <p14:creationId xmlns:p14="http://schemas.microsoft.com/office/powerpoint/2010/main" val="38538833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posición de imagen 5" descr="Cosa favorita">
            <a:extLst>
              <a:ext uri="{FF2B5EF4-FFF2-40B4-BE49-F238E27FC236}">
                <a16:creationId xmlns:a16="http://schemas.microsoft.com/office/drawing/2014/main" id="{E8C3BF66-9CD4-482A-BB4C-A0D9E1AED6F2}"/>
              </a:ext>
            </a:extLst>
          </p:cNvPr>
          <p:cNvPicPr>
            <a:picLocks noGrp="1" noChangeAspect="1"/>
          </p:cNvPicPr>
          <p:nvPr>
            <p:ph type="pic" sz="quarter" idx="13"/>
          </p:nvPr>
        </p:nvPicPr>
        <p:blipFill>
          <a:blip r:embed="rId3"/>
          <a:srcRect/>
          <a:stretch>
            <a:fillRect/>
          </a:stretch>
        </p:blipFill>
        <p:spPr/>
      </p:pic>
      <p:sp>
        <p:nvSpPr>
          <p:cNvPr id="7" name="Rectángulo 6" descr="elemento decorativo">
            <a:extLst>
              <a:ext uri="{FF2B5EF4-FFF2-40B4-BE49-F238E27FC236}">
                <a16:creationId xmlns:a16="http://schemas.microsoft.com/office/drawing/2014/main" id="{DA7D7ED5-BC69-4567-82E2-DB14956ED719}"/>
              </a:ext>
              <a:ext uri="{C183D7F6-B498-43B3-948B-1728B52AA6E4}">
                <adec:decorative xmlns:adec="http://schemas.microsoft.com/office/drawing/2017/decorative" xmlns="" val="1"/>
              </a:ext>
            </a:extLst>
          </p:cNvPr>
          <p:cNvSpPr/>
          <p:nvPr/>
        </p:nvSpPr>
        <p:spPr>
          <a:xfrm>
            <a:off x="-1" y="2628900"/>
            <a:ext cx="5062152" cy="3163648"/>
          </a:xfrm>
          <a:prstGeom prst="rect">
            <a:avLst/>
          </a:prstGeom>
          <a:solidFill>
            <a:schemeClr val="accent5"/>
          </a:solidFill>
          <a:ln>
            <a:noFill/>
          </a:ln>
        </p:spPr>
        <p:style>
          <a:lnRef idx="3">
            <a:schemeClr val="lt1"/>
          </a:lnRef>
          <a:fillRef idx="1">
            <a:schemeClr val="accent5"/>
          </a:fillRef>
          <a:effectRef idx="1">
            <a:schemeClr val="accent5"/>
          </a:effectRef>
          <a:fontRef idx="minor">
            <a:schemeClr val="lt1"/>
          </a:fontRef>
        </p:style>
        <p:txBody>
          <a:bodyPr rtlCol="0" anchor="ctr"/>
          <a:lstStyle/>
          <a:p>
            <a:pPr algn="ctr" rtl="0"/>
            <a:endParaRPr lang="es-ES"/>
          </a:p>
        </p:txBody>
      </p:sp>
      <p:sp>
        <p:nvSpPr>
          <p:cNvPr id="8" name="Rectángulo 7" descr="elemento decorativo">
            <a:extLst>
              <a:ext uri="{FF2B5EF4-FFF2-40B4-BE49-F238E27FC236}">
                <a16:creationId xmlns:a16="http://schemas.microsoft.com/office/drawing/2014/main" id="{2B60A726-F56F-4317-A567-B40D40A116A0}"/>
              </a:ext>
              <a:ext uri="{C183D7F6-B498-43B3-948B-1728B52AA6E4}">
                <adec:decorative xmlns:adec="http://schemas.microsoft.com/office/drawing/2017/decorative" xmlns="" val="1"/>
              </a:ext>
            </a:extLst>
          </p:cNvPr>
          <p:cNvSpPr/>
          <p:nvPr/>
        </p:nvSpPr>
        <p:spPr>
          <a:xfrm>
            <a:off x="7129849" y="1065452"/>
            <a:ext cx="5062153" cy="4727095"/>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9" name="Rectángulo 8" descr="elemento decorativo">
            <a:extLst>
              <a:ext uri="{FF2B5EF4-FFF2-40B4-BE49-F238E27FC236}">
                <a16:creationId xmlns:a16="http://schemas.microsoft.com/office/drawing/2014/main" id="{EB5D7FCC-6784-4309-A6DA-FB93FC39944C}"/>
              </a:ext>
              <a:ext uri="{C183D7F6-B498-43B3-948B-1728B52AA6E4}">
                <adec:decorative xmlns:adec="http://schemas.microsoft.com/office/drawing/2017/decorative" xmlns="" val="1"/>
              </a:ext>
            </a:extLst>
          </p:cNvPr>
          <p:cNvSpPr/>
          <p:nvPr/>
        </p:nvSpPr>
        <p:spPr>
          <a:xfrm>
            <a:off x="0" y="1071207"/>
            <a:ext cx="5062151" cy="1478849"/>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 name="Título 2">
            <a:extLst>
              <a:ext uri="{FF2B5EF4-FFF2-40B4-BE49-F238E27FC236}">
                <a16:creationId xmlns:a16="http://schemas.microsoft.com/office/drawing/2014/main" id="{F0FE91DC-10A5-43FD-B16D-6E5471B51535}"/>
              </a:ext>
            </a:extLst>
          </p:cNvPr>
          <p:cNvSpPr>
            <a:spLocks noGrp="1"/>
          </p:cNvSpPr>
          <p:nvPr>
            <p:ph type="title"/>
          </p:nvPr>
        </p:nvSpPr>
        <p:spPr>
          <a:xfrm>
            <a:off x="337476" y="2786588"/>
            <a:ext cx="3369512" cy="2880230"/>
          </a:xfrm>
        </p:spPr>
        <p:txBody>
          <a:bodyPr rtlCol="0"/>
          <a:lstStyle/>
          <a:p>
            <a:pPr rtl="0"/>
            <a:r>
              <a:rPr lang="es-ES" dirty="0" smtClean="0"/>
              <a:t>Características</a:t>
            </a:r>
            <a:endParaRPr lang="es-ES" dirty="0"/>
          </a:p>
        </p:txBody>
      </p:sp>
      <p:sp>
        <p:nvSpPr>
          <p:cNvPr id="4" name="Marcador de posición de contenido 3">
            <a:extLst>
              <a:ext uri="{FF2B5EF4-FFF2-40B4-BE49-F238E27FC236}">
                <a16:creationId xmlns:a16="http://schemas.microsoft.com/office/drawing/2014/main" id="{FD0DEE54-ADE0-4E7E-A56E-22CBED38C763}"/>
              </a:ext>
            </a:extLst>
          </p:cNvPr>
          <p:cNvSpPr>
            <a:spLocks noGrp="1"/>
          </p:cNvSpPr>
          <p:nvPr>
            <p:ph idx="1"/>
          </p:nvPr>
        </p:nvSpPr>
        <p:spPr>
          <a:xfrm>
            <a:off x="7376984" y="1206481"/>
            <a:ext cx="4631845" cy="4469129"/>
          </a:xfrm>
        </p:spPr>
        <p:txBody>
          <a:bodyPr rtlCol="0"/>
          <a:lstStyle/>
          <a:p>
            <a:pPr rtl="0"/>
            <a:r>
              <a:rPr lang="es-ES" dirty="0" smtClean="0"/>
              <a:t>Humildad (Filipenses 2:3-4)</a:t>
            </a:r>
          </a:p>
          <a:p>
            <a:pPr rtl="0"/>
            <a:r>
              <a:rPr lang="es-ES" dirty="0" smtClean="0"/>
              <a:t>Amor (1 Juan 4:7-8)</a:t>
            </a:r>
            <a:endParaRPr lang="es-ES" dirty="0"/>
          </a:p>
          <a:p>
            <a:pPr rtl="0"/>
            <a:r>
              <a:rPr lang="es-ES" dirty="0" smtClean="0"/>
              <a:t>Relaciones (1 Timoteo 3:7)</a:t>
            </a:r>
          </a:p>
          <a:p>
            <a:pPr rtl="0"/>
            <a:r>
              <a:rPr lang="es-ES" dirty="0" smtClean="0"/>
              <a:t>Lealtad (1 Samuel 26:23)</a:t>
            </a:r>
          </a:p>
          <a:p>
            <a:pPr rtl="0"/>
            <a:r>
              <a:rPr lang="es-ES" dirty="0" smtClean="0"/>
              <a:t>Obediencia (2 Reyes 5:13)</a:t>
            </a:r>
          </a:p>
          <a:p>
            <a:pPr rtl="0"/>
            <a:r>
              <a:rPr lang="es-ES" dirty="0" smtClean="0"/>
              <a:t>Ejemplo (1 Timoteo 4:12)</a:t>
            </a:r>
          </a:p>
          <a:p>
            <a:pPr rtl="0"/>
            <a:r>
              <a:rPr lang="es-ES" dirty="0" smtClean="0"/>
              <a:t>Relación con Dios (1 Timoteo 3:1-7)</a:t>
            </a:r>
            <a:endParaRPr lang="es-ES" dirty="0"/>
          </a:p>
        </p:txBody>
      </p:sp>
    </p:spTree>
    <p:extLst>
      <p:ext uri="{BB962C8B-B14F-4D97-AF65-F5344CB8AC3E}">
        <p14:creationId xmlns:p14="http://schemas.microsoft.com/office/powerpoint/2010/main" val="21784811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es-ES" dirty="0" smtClean="0"/>
              <a:t>Retos</a:t>
            </a:r>
            <a:endParaRPr lang="es-ES" dirty="0"/>
          </a:p>
        </p:txBody>
      </p:sp>
      <p:sp>
        <p:nvSpPr>
          <p:cNvPr id="8" name="Cuadro de texto 7">
            <a:hlinkClick r:id="rId3"/>
            <a:extLst>
              <a:ext uri="{FF2B5EF4-FFF2-40B4-BE49-F238E27FC236}">
                <a16:creationId xmlns:a16="http://schemas.microsoft.com/office/drawing/2014/main" id="{5FC6C278-4035-446A-A94B-030E792FDDF5}"/>
              </a:ext>
            </a:extLst>
          </p:cNvPr>
          <p:cNvSpPr txBox="1"/>
          <p:nvPr/>
        </p:nvSpPr>
        <p:spPr>
          <a:xfrm>
            <a:off x="1149177" y="2459504"/>
            <a:ext cx="10293179" cy="3323458"/>
          </a:xfrm>
          <a:prstGeom prst="rect">
            <a:avLst/>
          </a:prstGeom>
          <a:noFill/>
        </p:spPr>
        <p:txBody>
          <a:bodyPr wrap="square" rtlCol="0">
            <a:noAutofit/>
          </a:bodyPr>
          <a:lstStyle/>
          <a:p>
            <a:pPr algn="ctr" rtl="0"/>
            <a:r>
              <a:rPr lang="es-ES" sz="4800" dirty="0" smtClean="0">
                <a:solidFill>
                  <a:schemeClr val="tx2"/>
                </a:solidFill>
              </a:rPr>
              <a:t>1. Oremos temprano para buscar a Dios </a:t>
            </a:r>
          </a:p>
          <a:p>
            <a:pPr algn="ctr" rtl="0"/>
            <a:r>
              <a:rPr lang="es-ES" sz="4800" dirty="0" smtClean="0">
                <a:solidFill>
                  <a:schemeClr val="tx2"/>
                </a:solidFill>
              </a:rPr>
              <a:t>2. Leamos un capítulo al día</a:t>
            </a:r>
          </a:p>
          <a:p>
            <a:pPr algn="ctr" rtl="0"/>
            <a:r>
              <a:rPr lang="es-ES" sz="4800" dirty="0" smtClean="0">
                <a:solidFill>
                  <a:schemeClr val="tx2"/>
                </a:solidFill>
              </a:rPr>
              <a:t>3. Compartamos lo que aprendemos</a:t>
            </a:r>
            <a:endParaRPr lang="es-ES" sz="4800" dirty="0">
              <a:solidFill>
                <a:schemeClr val="tx2"/>
              </a:solidFill>
            </a:endParaRPr>
          </a:p>
        </p:txBody>
      </p:sp>
    </p:spTree>
    <p:extLst>
      <p:ext uri="{BB962C8B-B14F-4D97-AF65-F5344CB8AC3E}">
        <p14:creationId xmlns:p14="http://schemas.microsoft.com/office/powerpoint/2010/main" val="239459820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Imagen 33">
            <a:extLst>
              <a:ext uri="{FF2B5EF4-FFF2-40B4-BE49-F238E27FC236}">
                <a16:creationId xmlns:a16="http://schemas.microsoft.com/office/drawing/2014/main" id="{0A94A0BB-65D4-460A-947F-D0BC651C25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7006281"/>
          </a:xfrm>
          <a:prstGeom prst="rect">
            <a:avLst/>
          </a:prstGeom>
        </p:spPr>
      </p:pic>
      <p:sp>
        <p:nvSpPr>
          <p:cNvPr id="4" name="Rectángulo 3" descr="elemento decorativo">
            <a:extLst>
              <a:ext uri="{FF2B5EF4-FFF2-40B4-BE49-F238E27FC236}">
                <a16:creationId xmlns:a16="http://schemas.microsoft.com/office/drawing/2014/main" id="{D7F6F6C7-60D9-41AC-8781-68FDD4F3299E}"/>
              </a:ext>
              <a:ext uri="{C183D7F6-B498-43B3-948B-1728B52AA6E4}">
                <adec:decorative xmlns:adec="http://schemas.microsoft.com/office/drawing/2017/decorative" xmlns="" val="1"/>
              </a:ext>
            </a:extLst>
          </p:cNvPr>
          <p:cNvSpPr/>
          <p:nvPr/>
        </p:nvSpPr>
        <p:spPr>
          <a:xfrm>
            <a:off x="3543300" y="745000"/>
            <a:ext cx="8168053" cy="5335255"/>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a:p>
        </p:txBody>
      </p:sp>
      <p:sp>
        <p:nvSpPr>
          <p:cNvPr id="5" name="Rectángulo 4" descr="elemento decorativo">
            <a:extLst>
              <a:ext uri="{FF2B5EF4-FFF2-40B4-BE49-F238E27FC236}">
                <a16:creationId xmlns:a16="http://schemas.microsoft.com/office/drawing/2014/main" id="{95898461-1DBF-4823-B0CE-25F935F9EE5C}"/>
              </a:ext>
              <a:ext uri="{C183D7F6-B498-43B3-948B-1728B52AA6E4}">
                <adec:decorative xmlns:adec="http://schemas.microsoft.com/office/drawing/2017/decorative" xmlns="" val="1"/>
              </a:ext>
            </a:extLst>
          </p:cNvPr>
          <p:cNvSpPr/>
          <p:nvPr/>
        </p:nvSpPr>
        <p:spPr>
          <a:xfrm>
            <a:off x="11815244" y="745000"/>
            <a:ext cx="384668" cy="5344904"/>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sz="100"/>
          </a:p>
        </p:txBody>
      </p:sp>
      <p:sp>
        <p:nvSpPr>
          <p:cNvPr id="6" name="Rectángulo 5" descr="elemento decorativo">
            <a:extLst>
              <a:ext uri="{FF2B5EF4-FFF2-40B4-BE49-F238E27FC236}">
                <a16:creationId xmlns:a16="http://schemas.microsoft.com/office/drawing/2014/main" id="{AD0034B7-EAC9-429D-9600-C58561D805DA}"/>
              </a:ext>
              <a:ext uri="{C183D7F6-B498-43B3-948B-1728B52AA6E4}">
                <adec:decorative xmlns:adec="http://schemas.microsoft.com/office/drawing/2017/decorative" xmlns="" val="1"/>
              </a:ext>
            </a:extLst>
          </p:cNvPr>
          <p:cNvSpPr/>
          <p:nvPr/>
        </p:nvSpPr>
        <p:spPr>
          <a:xfrm>
            <a:off x="0" y="745000"/>
            <a:ext cx="3430043" cy="5330952"/>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28" name="Título 27">
            <a:extLst>
              <a:ext uri="{FF2B5EF4-FFF2-40B4-BE49-F238E27FC236}">
                <a16:creationId xmlns:a16="http://schemas.microsoft.com/office/drawing/2014/main" id="{B8A93A84-6089-431C-96E2-45FCA3C179C7}"/>
              </a:ext>
            </a:extLst>
          </p:cNvPr>
          <p:cNvSpPr>
            <a:spLocks noGrp="1"/>
          </p:cNvSpPr>
          <p:nvPr>
            <p:ph type="title"/>
          </p:nvPr>
        </p:nvSpPr>
        <p:spPr/>
        <p:txBody>
          <a:bodyPr rtlCol="0"/>
          <a:lstStyle/>
          <a:p>
            <a:pPr rtl="0"/>
            <a:r>
              <a:rPr lang="es-ES" dirty="0" smtClean="0"/>
              <a:t>Gálatas 5:23-25 NVI</a:t>
            </a:r>
            <a:endParaRPr lang="es-ES" dirty="0"/>
          </a:p>
        </p:txBody>
      </p:sp>
      <p:sp>
        <p:nvSpPr>
          <p:cNvPr id="29" name="Marcador de posición de contenido 28">
            <a:extLst>
              <a:ext uri="{FF2B5EF4-FFF2-40B4-BE49-F238E27FC236}">
                <a16:creationId xmlns:a16="http://schemas.microsoft.com/office/drawing/2014/main" id="{589616E0-5389-47D2-94BD-AC88747025DA}"/>
              </a:ext>
            </a:extLst>
          </p:cNvPr>
          <p:cNvSpPr>
            <a:spLocks noGrp="1"/>
          </p:cNvSpPr>
          <p:nvPr>
            <p:ph idx="1"/>
          </p:nvPr>
        </p:nvSpPr>
        <p:spPr/>
        <p:txBody>
          <a:bodyPr rtlCol="0"/>
          <a:lstStyle/>
          <a:p>
            <a:r>
              <a:rPr lang="es-GT" dirty="0"/>
              <a:t>Humildad y dominio propio. No hay ley que condene estas cosas. Los que son de Cristo Jesús. Han crucificado la naturaleza pecaminosa, con sus pasiones y deseos. Si el Espíritu nos da vida, andemos guiados por </a:t>
            </a:r>
            <a:r>
              <a:rPr lang="es-GT" dirty="0" smtClean="0"/>
              <a:t>el </a:t>
            </a:r>
            <a:r>
              <a:rPr lang="es-GT" dirty="0"/>
              <a:t>Espíritu</a:t>
            </a:r>
            <a:r>
              <a:rPr lang="es-GT" dirty="0" smtClean="0"/>
              <a:t>.</a:t>
            </a:r>
            <a:endParaRPr lang="es-ES" dirty="0"/>
          </a:p>
        </p:txBody>
      </p:sp>
    </p:spTree>
    <p:extLst>
      <p:ext uri="{BB962C8B-B14F-4D97-AF65-F5344CB8AC3E}">
        <p14:creationId xmlns:p14="http://schemas.microsoft.com/office/powerpoint/2010/main" val="13269780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bwMode="blackGray">
      <p:bgPr>
        <a:solidFill>
          <a:schemeClr val="bg1"/>
        </a:solidFill>
        <a:effectLst/>
      </p:bgPr>
    </p:bg>
    <p:spTree>
      <p:nvGrpSpPr>
        <p:cNvPr id="1" name=""/>
        <p:cNvGrpSpPr/>
        <p:nvPr/>
      </p:nvGrpSpPr>
      <p:grpSpPr>
        <a:xfrm>
          <a:off x="0" y="0"/>
          <a:ext cx="0" cy="0"/>
          <a:chOff x="0" y="0"/>
          <a:chExt cx="0" cy="0"/>
        </a:xfrm>
      </p:grpSpPr>
      <p:pic>
        <p:nvPicPr>
          <p:cNvPr id="5" name="Imagen 4" descr="Ruta de playa">
            <a:extLst>
              <a:ext uri="{FF2B5EF4-FFF2-40B4-BE49-F238E27FC236}">
                <a16:creationId xmlns:a16="http://schemas.microsoft.com/office/drawing/2014/main" id="{678185C0-DBCC-4DE6-A63E-AB724A380C0E}"/>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12" name="Rectángulo 11" descr="elemento decorativo">
            <a:extLst>
              <a:ext uri="{FF2B5EF4-FFF2-40B4-BE49-F238E27FC236}">
                <a16:creationId xmlns:a16="http://schemas.microsoft.com/office/drawing/2014/main" id="{3B570B85-11CA-4C90-9E8B-150CB8FE5A03}"/>
              </a:ext>
              <a:ext uri="{C183D7F6-B498-43B3-948B-1728B52AA6E4}">
                <adec:decorative xmlns:adec="http://schemas.microsoft.com/office/drawing/2017/decorative" xmlns="" val="1"/>
              </a:ext>
            </a:extLst>
          </p:cNvPr>
          <p:cNvSpPr/>
          <p:nvPr/>
        </p:nvSpPr>
        <p:spPr>
          <a:xfrm>
            <a:off x="1287810" y="2505009"/>
            <a:ext cx="10905975" cy="3563377"/>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9" name="Rectángulo 8" descr="elemento decorativo">
            <a:extLst>
              <a:ext uri="{FF2B5EF4-FFF2-40B4-BE49-F238E27FC236}">
                <a16:creationId xmlns:a16="http://schemas.microsoft.com/office/drawing/2014/main" id="{2A5672BB-0EC4-4BB1-85FA-3C94DFAEA16D}"/>
              </a:ext>
              <a:ext uri="{C183D7F6-B498-43B3-948B-1728B52AA6E4}">
                <adec:decorative xmlns:adec="http://schemas.microsoft.com/office/drawing/2017/decorative" xmlns="" val="1"/>
              </a:ext>
            </a:extLst>
          </p:cNvPr>
          <p:cNvSpPr/>
          <p:nvPr/>
        </p:nvSpPr>
        <p:spPr>
          <a:xfrm>
            <a:off x="-1" y="2505009"/>
            <a:ext cx="1170462" cy="3563377"/>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0" name="Rectángulo 9" descr="elemento decorativo">
            <a:extLst>
              <a:ext uri="{FF2B5EF4-FFF2-40B4-BE49-F238E27FC236}">
                <a16:creationId xmlns:a16="http://schemas.microsoft.com/office/drawing/2014/main" id="{7EF5689E-A2C8-44A6-AD5C-615D7DB0C77C}"/>
              </a:ext>
              <a:ext uri="{C183D7F6-B498-43B3-948B-1728B52AA6E4}">
                <adec:decorative xmlns:adec="http://schemas.microsoft.com/office/drawing/2017/decorative" xmlns="" val="1"/>
              </a:ext>
            </a:extLst>
          </p:cNvPr>
          <p:cNvSpPr/>
          <p:nvPr/>
        </p:nvSpPr>
        <p:spPr>
          <a:xfrm>
            <a:off x="0" y="758952"/>
            <a:ext cx="10905976" cy="1659371"/>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11" name="Rectángulo 10" descr="elemento decorativo">
            <a:extLst>
              <a:ext uri="{FF2B5EF4-FFF2-40B4-BE49-F238E27FC236}">
                <a16:creationId xmlns:a16="http://schemas.microsoft.com/office/drawing/2014/main" id="{99C77D2E-3E79-4AAE-90F1-AFD7CBEBF037}"/>
              </a:ext>
              <a:ext uri="{C183D7F6-B498-43B3-948B-1728B52AA6E4}">
                <adec:decorative xmlns:adec="http://schemas.microsoft.com/office/drawing/2017/decorative" xmlns="" val="1"/>
              </a:ext>
            </a:extLst>
          </p:cNvPr>
          <p:cNvSpPr/>
          <p:nvPr/>
        </p:nvSpPr>
        <p:spPr>
          <a:xfrm>
            <a:off x="11014533" y="748748"/>
            <a:ext cx="1170462" cy="1659371"/>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 name="Título 2">
            <a:extLst>
              <a:ext uri="{FF2B5EF4-FFF2-40B4-BE49-F238E27FC236}">
                <a16:creationId xmlns:a16="http://schemas.microsoft.com/office/drawing/2014/main" id="{354390DD-75CF-41BA-AA03-813FD55BF748}"/>
              </a:ext>
            </a:extLst>
          </p:cNvPr>
          <p:cNvSpPr>
            <a:spLocks noGrp="1"/>
          </p:cNvSpPr>
          <p:nvPr>
            <p:ph type="title"/>
          </p:nvPr>
        </p:nvSpPr>
        <p:spPr/>
        <p:txBody>
          <a:bodyPr rtlCol="0"/>
          <a:lstStyle/>
          <a:p>
            <a:pPr rtl="0"/>
            <a:r>
              <a:rPr lang="es-ES" dirty="0" smtClean="0"/>
              <a:t>No hay ley que condene estas cosas.</a:t>
            </a:r>
            <a:endParaRPr lang="es-ES" dirty="0"/>
          </a:p>
        </p:txBody>
      </p:sp>
      <p:sp>
        <p:nvSpPr>
          <p:cNvPr id="4" name="Marcador de posición de texto 3">
            <a:extLst>
              <a:ext uri="{FF2B5EF4-FFF2-40B4-BE49-F238E27FC236}">
                <a16:creationId xmlns:a16="http://schemas.microsoft.com/office/drawing/2014/main" id="{C6C76433-70AC-461F-87D0-7DEF2F393BD4}"/>
              </a:ext>
            </a:extLst>
          </p:cNvPr>
          <p:cNvSpPr>
            <a:spLocks noGrp="1"/>
          </p:cNvSpPr>
          <p:nvPr>
            <p:ph type="body" idx="1"/>
          </p:nvPr>
        </p:nvSpPr>
        <p:spPr>
          <a:xfrm>
            <a:off x="1783974" y="2663254"/>
            <a:ext cx="9120216" cy="3304549"/>
          </a:xfrm>
        </p:spPr>
        <p:txBody>
          <a:bodyPr rtlCol="0" anchor="ctr" anchorCtr="0">
            <a:normAutofit/>
          </a:bodyPr>
          <a:lstStyle/>
          <a:p>
            <a:pPr rtl="0"/>
            <a:r>
              <a:rPr lang="es-ES" sz="2000" dirty="0" smtClean="0"/>
              <a:t>¿Cómo puedo dejar de hacer el mal?</a:t>
            </a:r>
          </a:p>
          <a:p>
            <a:pPr rtl="0"/>
            <a:r>
              <a:rPr lang="es-ES" sz="2000" dirty="0" smtClean="0"/>
              <a:t>¿Cómo podemos vivir por su Espíritu?</a:t>
            </a:r>
          </a:p>
          <a:p>
            <a:pPr rtl="0"/>
            <a:r>
              <a:rPr lang="es-ES" sz="2000" dirty="0" smtClean="0"/>
              <a:t>Gálatas 5:17</a:t>
            </a:r>
            <a:endParaRPr lang="es-ES" sz="2000" dirty="0"/>
          </a:p>
        </p:txBody>
      </p:sp>
    </p:spTree>
    <p:extLst>
      <p:ext uri="{BB962C8B-B14F-4D97-AF65-F5344CB8AC3E}">
        <p14:creationId xmlns:p14="http://schemas.microsoft.com/office/powerpoint/2010/main" val="1255606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Effect transition="in" filter="fade">
                                      <p:cBhvr>
                                        <p:cTn id="14" dur="1000"/>
                                        <p:tgtEl>
                                          <p:spTgt spid="4">
                                            <p:txEl>
                                              <p:pRg st="1" end="1"/>
                                            </p:txEl>
                                          </p:spTgt>
                                        </p:tgtEl>
                                      </p:cBhvr>
                                    </p:animEffect>
                                    <p:anim calcmode="lin" valueType="num">
                                      <p:cBhvr>
                                        <p:cTn id="15" dur="1000" fill="hold"/>
                                        <p:tgtEl>
                                          <p:spTgt spid="4">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4">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1000"/>
                                        <p:tgtEl>
                                          <p:spTgt spid="4">
                                            <p:txEl>
                                              <p:pRg st="2" end="2"/>
                                            </p:txEl>
                                          </p:spTgt>
                                        </p:tgtEl>
                                      </p:cBhvr>
                                    </p:animEffect>
                                    <p:anim calcmode="lin" valueType="num">
                                      <p:cBhvr>
                                        <p:cTn id="22" dur="1000" fill="hold"/>
                                        <p:tgtEl>
                                          <p:spTgt spid="4">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4">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2" name="Imagen 11">
            <a:extLst>
              <a:ext uri="{FF2B5EF4-FFF2-40B4-BE49-F238E27FC236}">
                <a16:creationId xmlns:a16="http://schemas.microsoft.com/office/drawing/2014/main" id="{34BB2F13-A1DB-4A58-A077-30CBBB004C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1999" cy="6858000"/>
          </a:xfrm>
          <a:prstGeom prst="rect">
            <a:avLst/>
          </a:prstGeom>
        </p:spPr>
      </p:pic>
      <p:sp>
        <p:nvSpPr>
          <p:cNvPr id="15" name="Rectángulo 14" descr="elemento decorativo">
            <a:extLst>
              <a:ext uri="{FF2B5EF4-FFF2-40B4-BE49-F238E27FC236}">
                <a16:creationId xmlns:a16="http://schemas.microsoft.com/office/drawing/2014/main" id="{3167DE73-867A-4482-9B26-9ACB84A18015}"/>
              </a:ext>
              <a:ext uri="{C183D7F6-B498-43B3-948B-1728B52AA6E4}">
                <adec:decorative xmlns:adec="http://schemas.microsoft.com/office/drawing/2017/decorative" xmlns="" val="1"/>
              </a:ext>
            </a:extLst>
          </p:cNvPr>
          <p:cNvSpPr/>
          <p:nvPr/>
        </p:nvSpPr>
        <p:spPr>
          <a:xfrm>
            <a:off x="8722615" y="761103"/>
            <a:ext cx="3469385" cy="5335793"/>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s-ES"/>
          </a:p>
        </p:txBody>
      </p:sp>
      <p:sp>
        <p:nvSpPr>
          <p:cNvPr id="16" name="Rectángulo 15" descr="elemento decorativo">
            <a:extLst>
              <a:ext uri="{FF2B5EF4-FFF2-40B4-BE49-F238E27FC236}">
                <a16:creationId xmlns:a16="http://schemas.microsoft.com/office/drawing/2014/main" id="{69755E60-DD88-4108-B6A9-36F81B3B4533}"/>
              </a:ext>
              <a:ext uri="{C183D7F6-B498-43B3-948B-1728B52AA6E4}">
                <adec:decorative xmlns:adec="http://schemas.microsoft.com/office/drawing/2017/decorative" xmlns="" val="1"/>
              </a:ext>
            </a:extLst>
          </p:cNvPr>
          <p:cNvSpPr/>
          <p:nvPr/>
        </p:nvSpPr>
        <p:spPr>
          <a:xfrm>
            <a:off x="573233" y="761103"/>
            <a:ext cx="8065158" cy="5335793"/>
          </a:xfrm>
          <a:prstGeom prst="rect">
            <a:avLst/>
          </a:prstGeom>
          <a:solidFill>
            <a:schemeClr val="tx1">
              <a:alpha val="8509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s-ES"/>
          </a:p>
        </p:txBody>
      </p:sp>
      <p:sp>
        <p:nvSpPr>
          <p:cNvPr id="17" name="Rectángulo 16" descr="elemento decorativo">
            <a:extLst>
              <a:ext uri="{FF2B5EF4-FFF2-40B4-BE49-F238E27FC236}">
                <a16:creationId xmlns:a16="http://schemas.microsoft.com/office/drawing/2014/main" id="{AFFA9DEA-6DA7-47B8-9126-900AA2C7FF18}"/>
              </a:ext>
              <a:ext uri="{C183D7F6-B498-43B3-948B-1728B52AA6E4}">
                <adec:decorative xmlns:adec="http://schemas.microsoft.com/office/drawing/2017/decorative" xmlns="" val="1"/>
              </a:ext>
            </a:extLst>
          </p:cNvPr>
          <p:cNvSpPr/>
          <p:nvPr/>
        </p:nvSpPr>
        <p:spPr>
          <a:xfrm>
            <a:off x="1" y="753035"/>
            <a:ext cx="494852" cy="5335793"/>
          </a:xfrm>
          <a:prstGeom prst="rect">
            <a:avLst/>
          </a:prstGeom>
          <a:solidFill>
            <a:schemeClr val="accent5">
              <a:alpha val="6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s-ES"/>
          </a:p>
        </p:txBody>
      </p:sp>
      <p:sp>
        <p:nvSpPr>
          <p:cNvPr id="3" name="Marcador de posición de contenido 2">
            <a:extLst>
              <a:ext uri="{FF2B5EF4-FFF2-40B4-BE49-F238E27FC236}">
                <a16:creationId xmlns:a16="http://schemas.microsoft.com/office/drawing/2014/main" id="{DB173B27-6D09-4FDA-9BC7-A8DBA15EC355}"/>
              </a:ext>
            </a:extLst>
          </p:cNvPr>
          <p:cNvSpPr>
            <a:spLocks noGrp="1"/>
          </p:cNvSpPr>
          <p:nvPr>
            <p:ph idx="1"/>
          </p:nvPr>
        </p:nvSpPr>
        <p:spPr/>
        <p:txBody>
          <a:bodyPr rtlCol="0"/>
          <a:lstStyle/>
          <a:p>
            <a:r>
              <a:rPr lang="es-ES" dirty="0"/>
              <a:t>Romanos </a:t>
            </a:r>
            <a:r>
              <a:rPr lang="es-ES" dirty="0" smtClean="0"/>
              <a:t>7:19</a:t>
            </a:r>
            <a:endParaRPr lang="es-ES" dirty="0" smtClean="0">
              <a:ea typeface="Tahoma" panose="020B0604030504040204" pitchFamily="34" charset="0"/>
              <a:cs typeface="Tahoma" panose="020B0604030504040204" pitchFamily="34" charset="0"/>
            </a:endParaRPr>
          </a:p>
          <a:p>
            <a:r>
              <a:rPr lang="es-ES" dirty="0" smtClean="0">
                <a:ea typeface="Tahoma" panose="020B0604030504040204" pitchFamily="34" charset="0"/>
                <a:cs typeface="Tahoma" panose="020B0604030504040204" pitchFamily="34" charset="0"/>
              </a:rPr>
              <a:t>2 Corintios 4:16</a:t>
            </a:r>
            <a:endParaRPr lang="es-ES" dirty="0"/>
          </a:p>
        </p:txBody>
      </p:sp>
      <p:sp>
        <p:nvSpPr>
          <p:cNvPr id="5" name="Título 4">
            <a:extLst>
              <a:ext uri="{FF2B5EF4-FFF2-40B4-BE49-F238E27FC236}">
                <a16:creationId xmlns:a16="http://schemas.microsoft.com/office/drawing/2014/main" id="{524F7F27-FFB4-4E44-9022-7FDE5C41EC44}"/>
              </a:ext>
            </a:extLst>
          </p:cNvPr>
          <p:cNvSpPr>
            <a:spLocks noGrp="1"/>
          </p:cNvSpPr>
          <p:nvPr>
            <p:ph type="title"/>
          </p:nvPr>
        </p:nvSpPr>
        <p:spPr/>
        <p:txBody>
          <a:bodyPr rtlCol="0"/>
          <a:lstStyle/>
          <a:p>
            <a:pPr rtl="0"/>
            <a:r>
              <a:rPr lang="es-ES" dirty="0" smtClean="0"/>
              <a:t>Conflicto Interno</a:t>
            </a:r>
            <a:endParaRPr lang="es-ES" dirty="0"/>
          </a:p>
        </p:txBody>
      </p:sp>
    </p:spTree>
    <p:extLst>
      <p:ext uri="{BB962C8B-B14F-4D97-AF65-F5344CB8AC3E}">
        <p14:creationId xmlns:p14="http://schemas.microsoft.com/office/powerpoint/2010/main" val="412600225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Imagen 33">
            <a:extLst>
              <a:ext uri="{FF2B5EF4-FFF2-40B4-BE49-F238E27FC236}">
                <a16:creationId xmlns:a16="http://schemas.microsoft.com/office/drawing/2014/main" id="{0A94A0BB-65D4-460A-947F-D0BC651C25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875"/>
            <a:ext cx="12192000" cy="6970531"/>
          </a:xfrm>
          <a:prstGeom prst="rect">
            <a:avLst/>
          </a:prstGeom>
        </p:spPr>
      </p:pic>
      <p:sp>
        <p:nvSpPr>
          <p:cNvPr id="4" name="Rectángulo 3" descr="elemento decorativo">
            <a:extLst>
              <a:ext uri="{FF2B5EF4-FFF2-40B4-BE49-F238E27FC236}">
                <a16:creationId xmlns:a16="http://schemas.microsoft.com/office/drawing/2014/main" id="{D7F6F6C7-60D9-41AC-8781-68FDD4F3299E}"/>
              </a:ext>
              <a:ext uri="{C183D7F6-B498-43B3-948B-1728B52AA6E4}">
                <adec:decorative xmlns:adec="http://schemas.microsoft.com/office/drawing/2017/decorative" xmlns="" val="1"/>
              </a:ext>
            </a:extLst>
          </p:cNvPr>
          <p:cNvSpPr/>
          <p:nvPr/>
        </p:nvSpPr>
        <p:spPr>
          <a:xfrm>
            <a:off x="3543300" y="745000"/>
            <a:ext cx="8168053" cy="5335255"/>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a:p>
        </p:txBody>
      </p:sp>
      <p:sp>
        <p:nvSpPr>
          <p:cNvPr id="5" name="Rectángulo 4" descr="elemento decorativo">
            <a:extLst>
              <a:ext uri="{FF2B5EF4-FFF2-40B4-BE49-F238E27FC236}">
                <a16:creationId xmlns:a16="http://schemas.microsoft.com/office/drawing/2014/main" id="{95898461-1DBF-4823-B0CE-25F935F9EE5C}"/>
              </a:ext>
              <a:ext uri="{C183D7F6-B498-43B3-948B-1728B52AA6E4}">
                <adec:decorative xmlns:adec="http://schemas.microsoft.com/office/drawing/2017/decorative" xmlns="" val="1"/>
              </a:ext>
            </a:extLst>
          </p:cNvPr>
          <p:cNvSpPr/>
          <p:nvPr/>
        </p:nvSpPr>
        <p:spPr>
          <a:xfrm>
            <a:off x="11815244" y="745000"/>
            <a:ext cx="384668" cy="5344904"/>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sz="100"/>
          </a:p>
        </p:txBody>
      </p:sp>
      <p:sp>
        <p:nvSpPr>
          <p:cNvPr id="6" name="Rectángulo 5" descr="elemento decorativo">
            <a:extLst>
              <a:ext uri="{FF2B5EF4-FFF2-40B4-BE49-F238E27FC236}">
                <a16:creationId xmlns:a16="http://schemas.microsoft.com/office/drawing/2014/main" id="{AD0034B7-EAC9-429D-9600-C58561D805DA}"/>
              </a:ext>
              <a:ext uri="{C183D7F6-B498-43B3-948B-1728B52AA6E4}">
                <adec:decorative xmlns:adec="http://schemas.microsoft.com/office/drawing/2017/decorative" xmlns="" val="1"/>
              </a:ext>
            </a:extLst>
          </p:cNvPr>
          <p:cNvSpPr/>
          <p:nvPr/>
        </p:nvSpPr>
        <p:spPr>
          <a:xfrm>
            <a:off x="0" y="745000"/>
            <a:ext cx="3430043" cy="5330952"/>
          </a:xfrm>
          <a:prstGeom prst="rect">
            <a:avLst/>
          </a:prstGeom>
          <a:solidFill>
            <a:schemeClr val="accent5"/>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28" name="Título 27">
            <a:extLst>
              <a:ext uri="{FF2B5EF4-FFF2-40B4-BE49-F238E27FC236}">
                <a16:creationId xmlns:a16="http://schemas.microsoft.com/office/drawing/2014/main" id="{B8A93A84-6089-431C-96E2-45FCA3C179C7}"/>
              </a:ext>
            </a:extLst>
          </p:cNvPr>
          <p:cNvSpPr>
            <a:spLocks noGrp="1"/>
          </p:cNvSpPr>
          <p:nvPr>
            <p:ph type="title"/>
          </p:nvPr>
        </p:nvSpPr>
        <p:spPr/>
        <p:txBody>
          <a:bodyPr rtlCol="0"/>
          <a:lstStyle/>
          <a:p>
            <a:pPr rtl="0"/>
            <a:r>
              <a:rPr lang="es-ES" dirty="0" smtClean="0"/>
              <a:t>Esperanza</a:t>
            </a:r>
            <a:endParaRPr lang="es-ES" dirty="0"/>
          </a:p>
        </p:txBody>
      </p:sp>
      <p:sp>
        <p:nvSpPr>
          <p:cNvPr id="29" name="Marcador de posición de contenido 28">
            <a:extLst>
              <a:ext uri="{FF2B5EF4-FFF2-40B4-BE49-F238E27FC236}">
                <a16:creationId xmlns:a16="http://schemas.microsoft.com/office/drawing/2014/main" id="{589616E0-5389-47D2-94BD-AC88747025DA}"/>
              </a:ext>
            </a:extLst>
          </p:cNvPr>
          <p:cNvSpPr>
            <a:spLocks noGrp="1"/>
          </p:cNvSpPr>
          <p:nvPr>
            <p:ph idx="1"/>
          </p:nvPr>
        </p:nvSpPr>
        <p:spPr/>
        <p:txBody>
          <a:bodyPr rtlCol="0"/>
          <a:lstStyle/>
          <a:p>
            <a:r>
              <a:rPr lang="es-GT" dirty="0" smtClean="0"/>
              <a:t>Job 12:12</a:t>
            </a:r>
          </a:p>
          <a:p>
            <a:r>
              <a:rPr lang="es-GT" dirty="0" smtClean="0"/>
              <a:t>Salmos 63:1</a:t>
            </a:r>
          </a:p>
          <a:p>
            <a:r>
              <a:rPr lang="es-GT" dirty="0" smtClean="0"/>
              <a:t>Proverbios 8:7</a:t>
            </a:r>
            <a:endParaRPr lang="es-ES" dirty="0"/>
          </a:p>
        </p:txBody>
      </p:sp>
    </p:spTree>
    <p:extLst>
      <p:ext uri="{BB962C8B-B14F-4D97-AF65-F5344CB8AC3E}">
        <p14:creationId xmlns:p14="http://schemas.microsoft.com/office/powerpoint/2010/main" val="433222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9">
                                            <p:txEl>
                                              <p:pRg st="0" end="0"/>
                                            </p:txEl>
                                          </p:spTgt>
                                        </p:tgtEl>
                                        <p:attrNameLst>
                                          <p:attrName>style.visibility</p:attrName>
                                        </p:attrNameLst>
                                      </p:cBhvr>
                                      <p:to>
                                        <p:strVal val="visible"/>
                                      </p:to>
                                    </p:set>
                                    <p:animEffect transition="in" filter="fade">
                                      <p:cBhvr>
                                        <p:cTn id="7" dur="1000"/>
                                        <p:tgtEl>
                                          <p:spTgt spid="29">
                                            <p:txEl>
                                              <p:pRg st="0" end="0"/>
                                            </p:txEl>
                                          </p:spTgt>
                                        </p:tgtEl>
                                      </p:cBhvr>
                                    </p:animEffect>
                                    <p:anim calcmode="lin" valueType="num">
                                      <p:cBhvr>
                                        <p:cTn id="8" dur="10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9">
                                            <p:txEl>
                                              <p:pRg st="1" end="1"/>
                                            </p:txEl>
                                          </p:spTgt>
                                        </p:tgtEl>
                                        <p:attrNameLst>
                                          <p:attrName>style.visibility</p:attrName>
                                        </p:attrNameLst>
                                      </p:cBhvr>
                                      <p:to>
                                        <p:strVal val="visible"/>
                                      </p:to>
                                    </p:set>
                                    <p:animEffect transition="in" filter="fade">
                                      <p:cBhvr>
                                        <p:cTn id="14" dur="1000"/>
                                        <p:tgtEl>
                                          <p:spTgt spid="29">
                                            <p:txEl>
                                              <p:pRg st="1" end="1"/>
                                            </p:txEl>
                                          </p:spTgt>
                                        </p:tgtEl>
                                      </p:cBhvr>
                                    </p:animEffect>
                                    <p:anim calcmode="lin" valueType="num">
                                      <p:cBhvr>
                                        <p:cTn id="15" dur="1000" fill="hold"/>
                                        <p:tgtEl>
                                          <p:spTgt spid="2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9">
                                            <p:txEl>
                                              <p:pRg st="2" end="2"/>
                                            </p:txEl>
                                          </p:spTgt>
                                        </p:tgtEl>
                                        <p:attrNameLst>
                                          <p:attrName>style.visibility</p:attrName>
                                        </p:attrNameLst>
                                      </p:cBhvr>
                                      <p:to>
                                        <p:strVal val="visible"/>
                                      </p:to>
                                    </p:set>
                                    <p:animEffect transition="in" filter="fade">
                                      <p:cBhvr>
                                        <p:cTn id="21" dur="1000"/>
                                        <p:tgtEl>
                                          <p:spTgt spid="29">
                                            <p:txEl>
                                              <p:pRg st="2" end="2"/>
                                            </p:txEl>
                                          </p:spTgt>
                                        </p:tgtEl>
                                      </p:cBhvr>
                                    </p:animEffect>
                                    <p:anim calcmode="lin" valueType="num">
                                      <p:cBhvr>
                                        <p:cTn id="22" dur="1000" fill="hold"/>
                                        <p:tgtEl>
                                          <p:spTgt spid="2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29">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678185C0-DBCC-4DE6-A63E-AB724A380C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47625"/>
            <a:ext cx="12192000" cy="6762750"/>
          </a:xfrm>
          <a:prstGeom prst="rect">
            <a:avLst/>
          </a:prstGeom>
        </p:spPr>
      </p:pic>
      <p:sp>
        <p:nvSpPr>
          <p:cNvPr id="12" name="Rectángulo 11" descr="elemento decorativo">
            <a:extLst>
              <a:ext uri="{FF2B5EF4-FFF2-40B4-BE49-F238E27FC236}">
                <a16:creationId xmlns:a16="http://schemas.microsoft.com/office/drawing/2014/main" id="{3B570B85-11CA-4C90-9E8B-150CB8FE5A03}"/>
              </a:ext>
              <a:ext uri="{C183D7F6-B498-43B3-948B-1728B52AA6E4}">
                <adec:decorative xmlns:adec="http://schemas.microsoft.com/office/drawing/2017/decorative" xmlns="" val="1"/>
              </a:ext>
            </a:extLst>
          </p:cNvPr>
          <p:cNvSpPr/>
          <p:nvPr/>
        </p:nvSpPr>
        <p:spPr>
          <a:xfrm>
            <a:off x="1287810" y="2505009"/>
            <a:ext cx="10905975" cy="3563377"/>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9" name="Rectángulo 8" descr="elemento decorativo">
            <a:extLst>
              <a:ext uri="{FF2B5EF4-FFF2-40B4-BE49-F238E27FC236}">
                <a16:creationId xmlns:a16="http://schemas.microsoft.com/office/drawing/2014/main" id="{2A5672BB-0EC4-4BB1-85FA-3C94DFAEA16D}"/>
              </a:ext>
              <a:ext uri="{C183D7F6-B498-43B3-948B-1728B52AA6E4}">
                <adec:decorative xmlns:adec="http://schemas.microsoft.com/office/drawing/2017/decorative" xmlns="" val="1"/>
              </a:ext>
            </a:extLst>
          </p:cNvPr>
          <p:cNvSpPr/>
          <p:nvPr/>
        </p:nvSpPr>
        <p:spPr>
          <a:xfrm>
            <a:off x="-1" y="2505009"/>
            <a:ext cx="1170462" cy="3563377"/>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0" name="Rectángulo 9" descr="elemento decorativo">
            <a:extLst>
              <a:ext uri="{FF2B5EF4-FFF2-40B4-BE49-F238E27FC236}">
                <a16:creationId xmlns:a16="http://schemas.microsoft.com/office/drawing/2014/main" id="{7EF5689E-A2C8-44A6-AD5C-615D7DB0C77C}"/>
              </a:ext>
              <a:ext uri="{C183D7F6-B498-43B3-948B-1728B52AA6E4}">
                <adec:decorative xmlns:adec="http://schemas.microsoft.com/office/drawing/2017/decorative" xmlns="" val="1"/>
              </a:ext>
            </a:extLst>
          </p:cNvPr>
          <p:cNvSpPr/>
          <p:nvPr/>
        </p:nvSpPr>
        <p:spPr>
          <a:xfrm>
            <a:off x="0" y="758952"/>
            <a:ext cx="10905976" cy="1659371"/>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11" name="Rectángulo 10" descr="elemento decorativo">
            <a:extLst>
              <a:ext uri="{FF2B5EF4-FFF2-40B4-BE49-F238E27FC236}">
                <a16:creationId xmlns:a16="http://schemas.microsoft.com/office/drawing/2014/main" id="{99C77D2E-3E79-4AAE-90F1-AFD7CBEBF037}"/>
              </a:ext>
              <a:ext uri="{C183D7F6-B498-43B3-948B-1728B52AA6E4}">
                <adec:decorative xmlns:adec="http://schemas.microsoft.com/office/drawing/2017/decorative" xmlns="" val="1"/>
              </a:ext>
            </a:extLst>
          </p:cNvPr>
          <p:cNvSpPr/>
          <p:nvPr/>
        </p:nvSpPr>
        <p:spPr>
          <a:xfrm>
            <a:off x="11014533" y="748748"/>
            <a:ext cx="1170462" cy="1659371"/>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3" name="Título 2">
            <a:extLst>
              <a:ext uri="{FF2B5EF4-FFF2-40B4-BE49-F238E27FC236}">
                <a16:creationId xmlns:a16="http://schemas.microsoft.com/office/drawing/2014/main" id="{354390DD-75CF-41BA-AA03-813FD55BF748}"/>
              </a:ext>
            </a:extLst>
          </p:cNvPr>
          <p:cNvSpPr>
            <a:spLocks noGrp="1"/>
          </p:cNvSpPr>
          <p:nvPr>
            <p:ph type="title"/>
          </p:nvPr>
        </p:nvSpPr>
        <p:spPr>
          <a:xfrm>
            <a:off x="864973" y="868680"/>
            <a:ext cx="9509085" cy="1434906"/>
          </a:xfrm>
        </p:spPr>
        <p:txBody>
          <a:bodyPr rtlCol="0"/>
          <a:lstStyle/>
          <a:p>
            <a:pPr rtl="0"/>
            <a:r>
              <a:rPr lang="es-ES" dirty="0" smtClean="0"/>
              <a:t>Crucifiquemos nuestra naturaleza pecaminosa</a:t>
            </a:r>
            <a:endParaRPr lang="es-ES" dirty="0"/>
          </a:p>
        </p:txBody>
      </p:sp>
      <p:sp>
        <p:nvSpPr>
          <p:cNvPr id="4" name="Marcador de posición de texto 3">
            <a:extLst>
              <a:ext uri="{FF2B5EF4-FFF2-40B4-BE49-F238E27FC236}">
                <a16:creationId xmlns:a16="http://schemas.microsoft.com/office/drawing/2014/main" id="{C6C76433-70AC-461F-87D0-7DEF2F393BD4}"/>
              </a:ext>
            </a:extLst>
          </p:cNvPr>
          <p:cNvSpPr>
            <a:spLocks noGrp="1"/>
          </p:cNvSpPr>
          <p:nvPr>
            <p:ph type="body" idx="1"/>
          </p:nvPr>
        </p:nvSpPr>
        <p:spPr>
          <a:xfrm>
            <a:off x="1783974" y="2663254"/>
            <a:ext cx="9120216" cy="3304549"/>
          </a:xfrm>
        </p:spPr>
        <p:txBody>
          <a:bodyPr rtlCol="0" anchor="ctr" anchorCtr="0">
            <a:normAutofit/>
          </a:bodyPr>
          <a:lstStyle/>
          <a:p>
            <a:r>
              <a:rPr lang="es-GT" dirty="0"/>
              <a:t>¿Qué significa crucificar nuestra naturaleza pecaminosa? Tomando en cuenta que no podemos dejar de pecar</a:t>
            </a:r>
            <a:r>
              <a:rPr lang="es-GT" dirty="0" smtClean="0"/>
              <a:t>.</a:t>
            </a:r>
          </a:p>
          <a:p>
            <a:r>
              <a:rPr lang="es-GT" i="1" dirty="0"/>
              <a:t>Esto quiere decir que renunciemos a nuestra voluntad, que se inclina a hacer lo malo y nos enfoquemos en lo que dice la Biblia para guiarnos en nuestro caminar.</a:t>
            </a:r>
            <a:endParaRPr lang="es-ES" sz="2000" dirty="0"/>
          </a:p>
        </p:txBody>
      </p:sp>
    </p:spTree>
    <p:extLst>
      <p:ext uri="{BB962C8B-B14F-4D97-AF65-F5344CB8AC3E}">
        <p14:creationId xmlns:p14="http://schemas.microsoft.com/office/powerpoint/2010/main" val="269835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2000"/>
                                        <p:tgtEl>
                                          <p:spTgt spid="4">
                                            <p:txEl>
                                              <p:pRg st="0" end="0"/>
                                            </p:txEl>
                                          </p:spTgt>
                                        </p:tgtEl>
                                      </p:cBhvr>
                                    </p:animEffect>
                                    <p:anim calcmode="lin" valueType="num">
                                      <p:cBhvr>
                                        <p:cTn id="8" dur="2000" fill="hold"/>
                                        <p:tgtEl>
                                          <p:spTgt spid="4">
                                            <p:txEl>
                                              <p:pRg st="0" end="0"/>
                                            </p:txEl>
                                          </p:spTgt>
                                        </p:tgtEl>
                                        <p:attrNameLst>
                                          <p:attrName>ppt_w</p:attrName>
                                        </p:attrNameLst>
                                      </p:cBhvr>
                                      <p:tavLst>
                                        <p:tav tm="0" fmla="#ppt_w*sin(2.5*pi*$)">
                                          <p:val>
                                            <p:fltVal val="0"/>
                                          </p:val>
                                        </p:tav>
                                        <p:tav tm="100000">
                                          <p:val>
                                            <p:fltVal val="1"/>
                                          </p:val>
                                        </p:tav>
                                      </p:tavLst>
                                    </p:anim>
                                    <p:anim calcmode="lin" valueType="num">
                                      <p:cBhvr>
                                        <p:cTn id="9" dur="2000" fill="hold"/>
                                        <p:tgtEl>
                                          <p:spTgt spid="4">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4">
                                            <p:txEl>
                                              <p:pRg st="1" end="1"/>
                                            </p:txEl>
                                          </p:spTgt>
                                        </p:tgtEl>
                                        <p:attrNameLst>
                                          <p:attrName>style.visibility</p:attrName>
                                        </p:attrNameLst>
                                      </p:cBhvr>
                                      <p:to>
                                        <p:strVal val="visible"/>
                                      </p:to>
                                    </p:set>
                                    <p:anim calcmode="lin" valueType="num">
                                      <p:cBhvr>
                                        <p:cTn id="14" dur="500" fill="hold"/>
                                        <p:tgtEl>
                                          <p:spTgt spid="4">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4">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Imagen 14">
            <a:extLst>
              <a:ext uri="{FF2B5EF4-FFF2-40B4-BE49-F238E27FC236}">
                <a16:creationId xmlns:a16="http://schemas.microsoft.com/office/drawing/2014/main" id="{7547BCE0-C8B2-437B-B9CE-55425ED9D08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8" name="Rectángulo 7" descr="elemento decorativo">
            <a:extLst>
              <a:ext uri="{FF2B5EF4-FFF2-40B4-BE49-F238E27FC236}">
                <a16:creationId xmlns:a16="http://schemas.microsoft.com/office/drawing/2014/main" id="{60676357-176C-4DE1-876E-8D973595CA81}"/>
              </a:ext>
              <a:ext uri="{C183D7F6-B498-43B3-948B-1728B52AA6E4}">
                <adec:decorative xmlns:adec="http://schemas.microsoft.com/office/drawing/2017/decorative" xmlns="" val="1"/>
              </a:ext>
            </a:extLst>
          </p:cNvPr>
          <p:cNvSpPr/>
          <p:nvPr/>
        </p:nvSpPr>
        <p:spPr>
          <a:xfrm>
            <a:off x="3531755" y="745000"/>
            <a:ext cx="8162014" cy="5335255"/>
          </a:xfrm>
          <a:prstGeom prst="rect">
            <a:avLst/>
          </a:prstGeom>
          <a:solidFill>
            <a:schemeClr val="tx1">
              <a:alpha val="8509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a:p>
        </p:txBody>
      </p:sp>
      <p:sp>
        <p:nvSpPr>
          <p:cNvPr id="9" name="Rectángulo 8" descr="elemento decorativo">
            <a:extLst>
              <a:ext uri="{FF2B5EF4-FFF2-40B4-BE49-F238E27FC236}">
                <a16:creationId xmlns:a16="http://schemas.microsoft.com/office/drawing/2014/main" id="{1C7DA1A2-9BDF-4155-8D43-85CEACD190F0}"/>
              </a:ext>
              <a:ext uri="{C183D7F6-B498-43B3-948B-1728B52AA6E4}">
                <adec:decorative xmlns:adec="http://schemas.microsoft.com/office/drawing/2017/decorative" xmlns="" val="1"/>
              </a:ext>
            </a:extLst>
          </p:cNvPr>
          <p:cNvSpPr/>
          <p:nvPr/>
        </p:nvSpPr>
        <p:spPr>
          <a:xfrm>
            <a:off x="11777896" y="745000"/>
            <a:ext cx="432000" cy="5344904"/>
          </a:xfrm>
          <a:prstGeom prst="rect">
            <a:avLst/>
          </a:prstGeom>
          <a:solidFill>
            <a:schemeClr val="tx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lstStyle/>
          <a:p>
            <a:pPr rtl="0"/>
            <a:endParaRPr lang="es-ES" sz="100"/>
          </a:p>
        </p:txBody>
      </p:sp>
      <p:sp>
        <p:nvSpPr>
          <p:cNvPr id="10" name="Rectángulo 9" descr="elemento decorativo">
            <a:extLst>
              <a:ext uri="{FF2B5EF4-FFF2-40B4-BE49-F238E27FC236}">
                <a16:creationId xmlns:a16="http://schemas.microsoft.com/office/drawing/2014/main" id="{3E48CA27-0046-4900-9619-D4E7432ED516}"/>
              </a:ext>
              <a:ext uri="{C183D7F6-B498-43B3-948B-1728B52AA6E4}">
                <adec:decorative xmlns:adec="http://schemas.microsoft.com/office/drawing/2017/decorative" xmlns="" val="1"/>
              </a:ext>
            </a:extLst>
          </p:cNvPr>
          <p:cNvSpPr/>
          <p:nvPr/>
        </p:nvSpPr>
        <p:spPr>
          <a:xfrm>
            <a:off x="0" y="745000"/>
            <a:ext cx="3430043" cy="5330952"/>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2" name="Título 1">
            <a:extLst>
              <a:ext uri="{FF2B5EF4-FFF2-40B4-BE49-F238E27FC236}">
                <a16:creationId xmlns:a16="http://schemas.microsoft.com/office/drawing/2014/main" id="{7155E1DD-C687-4417-B564-2A87A52A6533}"/>
              </a:ext>
            </a:extLst>
          </p:cNvPr>
          <p:cNvSpPr>
            <a:spLocks noGrp="1"/>
          </p:cNvSpPr>
          <p:nvPr>
            <p:ph type="title"/>
          </p:nvPr>
        </p:nvSpPr>
        <p:spPr/>
        <p:txBody>
          <a:bodyPr rtlCol="0"/>
          <a:lstStyle/>
          <a:p>
            <a:pPr rtl="0"/>
            <a:r>
              <a:rPr lang="es-ES" dirty="0" smtClean="0"/>
              <a:t>¿Qué no significa?</a:t>
            </a:r>
            <a:endParaRPr lang="es-ES" dirty="0"/>
          </a:p>
        </p:txBody>
      </p:sp>
      <p:sp>
        <p:nvSpPr>
          <p:cNvPr id="3" name="Marcador de posición de contenido 2">
            <a:extLst>
              <a:ext uri="{FF2B5EF4-FFF2-40B4-BE49-F238E27FC236}">
                <a16:creationId xmlns:a16="http://schemas.microsoft.com/office/drawing/2014/main" id="{5AB4169B-E0AC-417E-989B-E40DC3491EC1}"/>
              </a:ext>
            </a:extLst>
          </p:cNvPr>
          <p:cNvSpPr>
            <a:spLocks noGrp="1"/>
          </p:cNvSpPr>
          <p:nvPr>
            <p:ph idx="1"/>
          </p:nvPr>
        </p:nvSpPr>
        <p:spPr>
          <a:xfrm>
            <a:off x="3869267" y="864108"/>
            <a:ext cx="7573089" cy="5030065"/>
          </a:xfrm>
        </p:spPr>
        <p:txBody>
          <a:bodyPr rtlCol="0"/>
          <a:lstStyle/>
          <a:p>
            <a:pPr rtl="0"/>
            <a:r>
              <a:rPr lang="es-ES" dirty="0" smtClean="0">
                <a:ea typeface="Tahoma" panose="020B0604030504040204" pitchFamily="34" charset="0"/>
                <a:cs typeface="Tahoma" panose="020B0604030504040204" pitchFamily="34" charset="0"/>
              </a:rPr>
              <a:t>Ser perfectos (1 Samuel 15:22)</a:t>
            </a:r>
          </a:p>
          <a:p>
            <a:pPr rtl="0"/>
            <a:r>
              <a:rPr lang="es-ES" dirty="0" smtClean="0">
                <a:ea typeface="Tahoma" panose="020B0604030504040204" pitchFamily="34" charset="0"/>
                <a:cs typeface="Tahoma" panose="020B0604030504040204" pitchFamily="34" charset="0"/>
              </a:rPr>
              <a:t>Inmunidad a todo (Juan 17:6)</a:t>
            </a:r>
          </a:p>
          <a:p>
            <a:pPr rtl="0"/>
            <a:r>
              <a:rPr lang="es-ES" dirty="0" smtClean="0">
                <a:ea typeface="Tahoma" panose="020B0604030504040204" pitchFamily="34" charset="0"/>
                <a:cs typeface="Tahoma" panose="020B0604030504040204" pitchFamily="34" charset="0"/>
              </a:rPr>
              <a:t>Proselitismo religioso / Legalismo (Mateo 15:2-3)</a:t>
            </a:r>
            <a:endParaRPr lang="es-ES" dirty="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310385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circle(in)">
                                      <p:cBhvr>
                                        <p:cTn id="7" dur="20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 calcmode="lin" valueType="num">
                                      <p:cBhvr>
                                        <p:cTn id="12"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3"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4" dur="500"/>
                                        <p:tgtEl>
                                          <p:spTgt spid="3">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1000"/>
                                        <p:tgtEl>
                                          <p:spTgt spid="3">
                                            <p:txEl>
                                              <p:pRg st="2" end="2"/>
                                            </p:txEl>
                                          </p:spTgt>
                                        </p:tgtEl>
                                      </p:cBhvr>
                                    </p:animEffect>
                                    <p:anim calcmode="lin" valueType="num">
                                      <p:cBhvr>
                                        <p:cTn id="20"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Imagen 11">
            <a:extLst>
              <a:ext uri="{FF2B5EF4-FFF2-40B4-BE49-F238E27FC236}">
                <a16:creationId xmlns:a16="http://schemas.microsoft.com/office/drawing/2014/main" id="{34BB2F13-A1DB-4A58-A077-30CBBB004C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Rectángulo 14" descr="elemento decorativo">
            <a:extLst>
              <a:ext uri="{FF2B5EF4-FFF2-40B4-BE49-F238E27FC236}">
                <a16:creationId xmlns:a16="http://schemas.microsoft.com/office/drawing/2014/main" id="{3167DE73-867A-4482-9B26-9ACB84A18015}"/>
              </a:ext>
              <a:ext uri="{C183D7F6-B498-43B3-948B-1728B52AA6E4}">
                <adec:decorative xmlns:adec="http://schemas.microsoft.com/office/drawing/2017/decorative" xmlns="" val="1"/>
              </a:ext>
            </a:extLst>
          </p:cNvPr>
          <p:cNvSpPr/>
          <p:nvPr/>
        </p:nvSpPr>
        <p:spPr>
          <a:xfrm>
            <a:off x="8722615" y="761103"/>
            <a:ext cx="3469385" cy="5335793"/>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s-ES"/>
          </a:p>
        </p:txBody>
      </p:sp>
      <p:sp>
        <p:nvSpPr>
          <p:cNvPr id="16" name="Rectángulo 15" descr="elemento decorativo">
            <a:extLst>
              <a:ext uri="{FF2B5EF4-FFF2-40B4-BE49-F238E27FC236}">
                <a16:creationId xmlns:a16="http://schemas.microsoft.com/office/drawing/2014/main" id="{69755E60-DD88-4108-B6A9-36F81B3B4533}"/>
              </a:ext>
              <a:ext uri="{C183D7F6-B498-43B3-948B-1728B52AA6E4}">
                <adec:decorative xmlns:adec="http://schemas.microsoft.com/office/drawing/2017/decorative" xmlns="" val="1"/>
              </a:ext>
            </a:extLst>
          </p:cNvPr>
          <p:cNvSpPr/>
          <p:nvPr/>
        </p:nvSpPr>
        <p:spPr>
          <a:xfrm>
            <a:off x="573233" y="761103"/>
            <a:ext cx="8065158" cy="5335793"/>
          </a:xfrm>
          <a:prstGeom prst="rect">
            <a:avLst/>
          </a:prstGeom>
          <a:solidFill>
            <a:schemeClr val="tx1">
              <a:alpha val="8509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s-ES"/>
          </a:p>
        </p:txBody>
      </p:sp>
      <p:sp>
        <p:nvSpPr>
          <p:cNvPr id="17" name="Rectángulo 16" descr="elemento decorativo">
            <a:extLst>
              <a:ext uri="{FF2B5EF4-FFF2-40B4-BE49-F238E27FC236}">
                <a16:creationId xmlns:a16="http://schemas.microsoft.com/office/drawing/2014/main" id="{AFFA9DEA-6DA7-47B8-9126-900AA2C7FF18}"/>
              </a:ext>
              <a:ext uri="{C183D7F6-B498-43B3-948B-1728B52AA6E4}">
                <adec:decorative xmlns:adec="http://schemas.microsoft.com/office/drawing/2017/decorative" xmlns="" val="1"/>
              </a:ext>
            </a:extLst>
          </p:cNvPr>
          <p:cNvSpPr/>
          <p:nvPr/>
        </p:nvSpPr>
        <p:spPr>
          <a:xfrm>
            <a:off x="1" y="753035"/>
            <a:ext cx="494852" cy="5335793"/>
          </a:xfrm>
          <a:prstGeom prst="rect">
            <a:avLst/>
          </a:prstGeom>
          <a:solidFill>
            <a:schemeClr val="accent5">
              <a:alpha val="6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rtl="0"/>
            <a:endParaRPr lang="es-ES"/>
          </a:p>
        </p:txBody>
      </p:sp>
      <p:sp>
        <p:nvSpPr>
          <p:cNvPr id="3" name="Marcador de posición de contenido 2">
            <a:extLst>
              <a:ext uri="{FF2B5EF4-FFF2-40B4-BE49-F238E27FC236}">
                <a16:creationId xmlns:a16="http://schemas.microsoft.com/office/drawing/2014/main" id="{DB173B27-6D09-4FDA-9BC7-A8DBA15EC355}"/>
              </a:ext>
            </a:extLst>
          </p:cNvPr>
          <p:cNvSpPr>
            <a:spLocks noGrp="1"/>
          </p:cNvSpPr>
          <p:nvPr>
            <p:ph idx="1"/>
          </p:nvPr>
        </p:nvSpPr>
        <p:spPr/>
        <p:txBody>
          <a:bodyPr rtlCol="0"/>
          <a:lstStyle/>
          <a:p>
            <a:pPr rtl="0"/>
            <a:r>
              <a:rPr lang="es-ES" dirty="0" smtClean="0">
                <a:ea typeface="Tahoma" panose="020B0604030504040204" pitchFamily="34" charset="0"/>
                <a:cs typeface="Tahoma" panose="020B0604030504040204" pitchFamily="34" charset="0"/>
              </a:rPr>
              <a:t>Negarnos a nosotros mismos (Mateo 16:24)</a:t>
            </a:r>
          </a:p>
          <a:p>
            <a:pPr rtl="0"/>
            <a:r>
              <a:rPr lang="es-ES" dirty="0" smtClean="0">
                <a:ea typeface="Tahoma" panose="020B0604030504040204" pitchFamily="34" charset="0"/>
                <a:cs typeface="Tahoma" panose="020B0604030504040204" pitchFamily="34" charset="0"/>
              </a:rPr>
              <a:t>Despojarnos de nuestros viejos hábitos (Colosenses 2:19-23)</a:t>
            </a:r>
          </a:p>
          <a:p>
            <a:pPr rtl="0"/>
            <a:r>
              <a:rPr lang="es-ES" dirty="0" smtClean="0">
                <a:ea typeface="Tahoma" panose="020B0604030504040204" pitchFamily="34" charset="0"/>
                <a:cs typeface="Tahoma" panose="020B0604030504040204" pitchFamily="34" charset="0"/>
              </a:rPr>
              <a:t>Conocer el bien y hacerlo (Santiago 4:17)</a:t>
            </a:r>
            <a:endParaRPr lang="es-ES" dirty="0">
              <a:ea typeface="Tahoma" panose="020B0604030504040204" pitchFamily="34" charset="0"/>
              <a:cs typeface="Tahoma" panose="020B0604030504040204" pitchFamily="34" charset="0"/>
            </a:endParaRPr>
          </a:p>
        </p:txBody>
      </p:sp>
      <p:sp>
        <p:nvSpPr>
          <p:cNvPr id="5" name="Título 4">
            <a:extLst>
              <a:ext uri="{FF2B5EF4-FFF2-40B4-BE49-F238E27FC236}">
                <a16:creationId xmlns:a16="http://schemas.microsoft.com/office/drawing/2014/main" id="{524F7F27-FFB4-4E44-9022-7FDE5C41EC44}"/>
              </a:ext>
            </a:extLst>
          </p:cNvPr>
          <p:cNvSpPr>
            <a:spLocks noGrp="1"/>
          </p:cNvSpPr>
          <p:nvPr>
            <p:ph type="title"/>
          </p:nvPr>
        </p:nvSpPr>
        <p:spPr/>
        <p:txBody>
          <a:bodyPr rtlCol="0"/>
          <a:lstStyle/>
          <a:p>
            <a:pPr rtl="0"/>
            <a:r>
              <a:rPr lang="es-ES" dirty="0" smtClean="0"/>
              <a:t>¿Qué significa?</a:t>
            </a:r>
            <a:endParaRPr lang="es-ES" dirty="0"/>
          </a:p>
        </p:txBody>
      </p:sp>
    </p:spTree>
    <p:extLst>
      <p:ext uri="{BB962C8B-B14F-4D97-AF65-F5344CB8AC3E}">
        <p14:creationId xmlns:p14="http://schemas.microsoft.com/office/powerpoint/2010/main" val="534862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 calcmode="lin" valueType="num">
                                      <p:cBhvr>
                                        <p:cTn id="14" dur="500" fill="hold"/>
                                        <p:tgtEl>
                                          <p:spTgt spid="3">
                                            <p:txEl>
                                              <p:pRg st="1" end="1"/>
                                            </p:txEl>
                                          </p:spTgt>
                                        </p:tgtEl>
                                        <p:attrNameLst>
                                          <p:attrName>ppt_w</p:attrName>
                                        </p:attrNameLst>
                                      </p:cBhvr>
                                      <p:tavLst>
                                        <p:tav tm="0">
                                          <p:val>
                                            <p:fltVal val="0"/>
                                          </p:val>
                                        </p:tav>
                                        <p:tav tm="100000">
                                          <p:val>
                                            <p:strVal val="#ppt_w"/>
                                          </p:val>
                                        </p:tav>
                                      </p:tavLst>
                                    </p:anim>
                                    <p:anim calcmode="lin" valueType="num">
                                      <p:cBhvr>
                                        <p:cTn id="15" dur="500" fill="hold"/>
                                        <p:tgtEl>
                                          <p:spTgt spid="3">
                                            <p:txEl>
                                              <p:pRg st="1" end="1"/>
                                            </p:txEl>
                                          </p:spTgt>
                                        </p:tgtEl>
                                        <p:attrNameLst>
                                          <p:attrName>ppt_h</p:attrName>
                                        </p:attrNameLst>
                                      </p:cBhvr>
                                      <p:tavLst>
                                        <p:tav tm="0">
                                          <p:val>
                                            <p:fltVal val="0"/>
                                          </p:val>
                                        </p:tav>
                                        <p:tav tm="100000">
                                          <p:val>
                                            <p:strVal val="#ppt_h"/>
                                          </p:val>
                                        </p:tav>
                                      </p:tavLst>
                                    </p:anim>
                                    <p:animEffect transition="in" filter="fad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circle(in)">
                                      <p:cBhvr>
                                        <p:cTn id="21" dur="20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bwMode="blackGray">
      <p:bgPr>
        <a:solidFill>
          <a:schemeClr val="accent5"/>
        </a:soli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6FADA6D5-81A3-49F8-A1CC-7E21524A92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81000"/>
            <a:ext cx="12192000" cy="6096000"/>
          </a:xfrm>
          <a:prstGeom prst="rect">
            <a:avLst/>
          </a:prstGeom>
        </p:spPr>
      </p:pic>
      <p:sp>
        <p:nvSpPr>
          <p:cNvPr id="7" name="Rectángulo 6" descr="elemento decorativo">
            <a:extLst>
              <a:ext uri="{FF2B5EF4-FFF2-40B4-BE49-F238E27FC236}">
                <a16:creationId xmlns:a16="http://schemas.microsoft.com/office/drawing/2014/main" id="{236B8967-28A5-4319-9F45-A38F127BFACB}"/>
              </a:ext>
              <a:ext uri="{C183D7F6-B498-43B3-948B-1728B52AA6E4}">
                <adec:decorative xmlns:adec="http://schemas.microsoft.com/office/drawing/2017/decorative" xmlns="" val="1"/>
              </a:ext>
            </a:extLst>
          </p:cNvPr>
          <p:cNvSpPr/>
          <p:nvPr/>
        </p:nvSpPr>
        <p:spPr>
          <a:xfrm>
            <a:off x="-1" y="2526525"/>
            <a:ext cx="1170462" cy="3563377"/>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8" name="Rectángulo 7" descr="elemento decorativo">
            <a:extLst>
              <a:ext uri="{FF2B5EF4-FFF2-40B4-BE49-F238E27FC236}">
                <a16:creationId xmlns:a16="http://schemas.microsoft.com/office/drawing/2014/main" id="{7B73DA8D-B695-4EAF-90BA-F594F0523CBB}"/>
              </a:ext>
              <a:ext uri="{C183D7F6-B498-43B3-948B-1728B52AA6E4}">
                <adec:decorative xmlns:adec="http://schemas.microsoft.com/office/drawing/2017/decorative" xmlns="" val="1"/>
              </a:ext>
            </a:extLst>
          </p:cNvPr>
          <p:cNvSpPr/>
          <p:nvPr/>
        </p:nvSpPr>
        <p:spPr>
          <a:xfrm>
            <a:off x="0" y="758952"/>
            <a:ext cx="10905976" cy="1659371"/>
          </a:xfrm>
          <a:prstGeom prst="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rtl="0"/>
            <a:endParaRPr lang="es-ES"/>
          </a:p>
        </p:txBody>
      </p:sp>
      <p:sp>
        <p:nvSpPr>
          <p:cNvPr id="9" name="Rectángulo 8" descr="elemento decorativo">
            <a:extLst>
              <a:ext uri="{FF2B5EF4-FFF2-40B4-BE49-F238E27FC236}">
                <a16:creationId xmlns:a16="http://schemas.microsoft.com/office/drawing/2014/main" id="{ABDD00D4-CC73-44C6-A7EF-AF738460C76B}"/>
              </a:ext>
              <a:ext uri="{C183D7F6-B498-43B3-948B-1728B52AA6E4}">
                <adec:decorative xmlns:adec="http://schemas.microsoft.com/office/drawing/2017/decorative" xmlns="" val="1"/>
              </a:ext>
            </a:extLst>
          </p:cNvPr>
          <p:cNvSpPr/>
          <p:nvPr/>
        </p:nvSpPr>
        <p:spPr>
          <a:xfrm>
            <a:off x="11014533" y="759506"/>
            <a:ext cx="1170462" cy="1659371"/>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10" name="Rectángulo 9" descr="elemento decorativo">
            <a:extLst>
              <a:ext uri="{FF2B5EF4-FFF2-40B4-BE49-F238E27FC236}">
                <a16:creationId xmlns:a16="http://schemas.microsoft.com/office/drawing/2014/main" id="{0C6C4027-4F93-4CBA-AC44-97487184CFB6}"/>
              </a:ext>
              <a:ext uri="{C183D7F6-B498-43B3-948B-1728B52AA6E4}">
                <adec:decorative xmlns:adec="http://schemas.microsoft.com/office/drawing/2017/decorative" xmlns="" val="1"/>
              </a:ext>
            </a:extLst>
          </p:cNvPr>
          <p:cNvSpPr/>
          <p:nvPr/>
        </p:nvSpPr>
        <p:spPr>
          <a:xfrm>
            <a:off x="1287810" y="2526525"/>
            <a:ext cx="10905975" cy="3563377"/>
          </a:xfrm>
          <a:prstGeom prst="rect">
            <a:avLst/>
          </a:prstGeom>
          <a:solidFill>
            <a:schemeClr val="tx1">
              <a:alpha val="84706"/>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a:p>
        </p:txBody>
      </p:sp>
      <p:sp>
        <p:nvSpPr>
          <p:cNvPr id="2" name="Título 1">
            <a:extLst>
              <a:ext uri="{FF2B5EF4-FFF2-40B4-BE49-F238E27FC236}">
                <a16:creationId xmlns:a16="http://schemas.microsoft.com/office/drawing/2014/main" id="{E9A95D57-AB2C-4C3E-9C97-3875158561FB}"/>
              </a:ext>
            </a:extLst>
          </p:cNvPr>
          <p:cNvSpPr>
            <a:spLocks noGrp="1"/>
          </p:cNvSpPr>
          <p:nvPr>
            <p:ph type="title"/>
          </p:nvPr>
        </p:nvSpPr>
        <p:spPr/>
        <p:txBody>
          <a:bodyPr rtlCol="0"/>
          <a:lstStyle/>
          <a:p>
            <a:pPr rtl="0"/>
            <a:r>
              <a:rPr lang="es-ES" dirty="0" smtClean="0"/>
              <a:t>Vivamos guiados por el Espíritu Santo</a:t>
            </a:r>
            <a:endParaRPr lang="es-ES" dirty="0"/>
          </a:p>
        </p:txBody>
      </p:sp>
      <p:sp>
        <p:nvSpPr>
          <p:cNvPr id="3" name="Marcador de posición de texto 2">
            <a:extLst>
              <a:ext uri="{FF2B5EF4-FFF2-40B4-BE49-F238E27FC236}">
                <a16:creationId xmlns:a16="http://schemas.microsoft.com/office/drawing/2014/main" id="{9EE4824A-EE70-4F98-842D-0849F56F35E2}"/>
              </a:ext>
            </a:extLst>
          </p:cNvPr>
          <p:cNvSpPr>
            <a:spLocks noGrp="1"/>
          </p:cNvSpPr>
          <p:nvPr>
            <p:ph type="body" idx="1"/>
          </p:nvPr>
        </p:nvSpPr>
        <p:spPr/>
        <p:txBody>
          <a:bodyPr rtlCol="0">
            <a:normAutofit/>
          </a:bodyPr>
          <a:lstStyle/>
          <a:p>
            <a:pPr marL="0" lvl="0" indent="0" rtl="0">
              <a:buNone/>
            </a:pPr>
            <a:r>
              <a:rPr lang="es-ES" sz="2000" b="1" dirty="0" smtClean="0">
                <a:ea typeface="Tahoma" panose="020B0604030504040204" pitchFamily="34" charset="0"/>
                <a:cs typeface="Tahoma" panose="020B0604030504040204" pitchFamily="34" charset="0"/>
              </a:rPr>
              <a:t>¿Cómo podemos vivir guiados por su Espíritu</a:t>
            </a:r>
            <a:r>
              <a:rPr lang="es-GT" sz="2000" b="1" dirty="0" smtClean="0">
                <a:ea typeface="Tahoma" panose="020B0604030504040204" pitchFamily="34" charset="0"/>
                <a:cs typeface="Tahoma" panose="020B0604030504040204" pitchFamily="34" charset="0"/>
              </a:rPr>
              <a:t>?</a:t>
            </a:r>
            <a:endParaRPr lang="es-ES" sz="2000" b="1" dirty="0">
              <a:ea typeface="Tahoma" panose="020B0604030504040204" pitchFamily="34" charset="0"/>
              <a:cs typeface="Tahoma" panose="020B0604030504040204" pitchFamily="34" charset="0"/>
            </a:endParaRPr>
          </a:p>
          <a:p>
            <a:r>
              <a:rPr lang="es-GT" i="1" dirty="0"/>
              <a:t>Leamos la Biblia y </a:t>
            </a:r>
            <a:r>
              <a:rPr lang="es-GT" i="1" dirty="0" smtClean="0"/>
              <a:t>oremos</a:t>
            </a:r>
            <a:endParaRPr lang="en-US" dirty="0"/>
          </a:p>
        </p:txBody>
      </p:sp>
    </p:spTree>
    <p:extLst>
      <p:ext uri="{BB962C8B-B14F-4D97-AF65-F5344CB8AC3E}">
        <p14:creationId xmlns:p14="http://schemas.microsoft.com/office/powerpoint/2010/main" val="2528395605"/>
      </p:ext>
    </p:extLst>
  </p:cSld>
  <p:clrMapOvr>
    <a:masterClrMapping/>
  </p:clrMapOvr>
  <p:timing>
    <p:tnLst>
      <p:par>
        <p:cTn id="1" dur="indefinite" restart="never" nodeType="tmRoot"/>
      </p:par>
    </p:tnLst>
  </p:timing>
</p:sld>
</file>

<file path=ppt/theme/theme1.xml><?xml version="1.0" encoding="utf-8"?>
<a:theme xmlns:a="http://schemas.openxmlformats.org/drawingml/2006/main" name="Marco">
  <a:themeElements>
    <a:clrScheme name="Custom 18">
      <a:dk1>
        <a:srgbClr val="FFFFFF"/>
      </a:dk1>
      <a:lt1>
        <a:sysClr val="window" lastClr="FFFFFF"/>
      </a:lt1>
      <a:dk2>
        <a:srgbClr val="454545"/>
      </a:dk2>
      <a:lt2>
        <a:srgbClr val="595959"/>
      </a:lt2>
      <a:accent1>
        <a:srgbClr val="586EA6"/>
      </a:accent1>
      <a:accent2>
        <a:srgbClr val="B71E42"/>
      </a:accent2>
      <a:accent3>
        <a:srgbClr val="002060"/>
      </a:accent3>
      <a:accent4>
        <a:srgbClr val="586EA6"/>
      </a:accent4>
      <a:accent5>
        <a:srgbClr val="586EA6"/>
      </a:accent5>
      <a:accent6>
        <a:srgbClr val="6892A0"/>
      </a:accent6>
      <a:hlink>
        <a:srgbClr val="B71E42"/>
      </a:hlink>
      <a:folHlink>
        <a:srgbClr val="586EA6"/>
      </a:folHlink>
    </a:clrScheme>
    <a:fontScheme name="Default">
      <a:majorFont>
        <a:latin typeface="Arial"/>
        <a:ea typeface=""/>
        <a:cs typeface=""/>
      </a:majorFont>
      <a:minorFont>
        <a:latin typeface="Arial"/>
        <a:ea typeface=""/>
        <a:cs typeface=""/>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spDef>
      <a:spPr>
        <a:solidFill>
          <a:schemeClr val="accent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104651_TF00915908" id="{CE09BA71-CE14-4C70-AEEB-B7A775FC011C}" vid="{063D75F2-BA6E-4CAA-868E-94A300368A04}"/>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C165FA1-54F4-4811-8922-8A0B396116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E0A2498-0E80-4BD8-B955-2DA7BEA40D5A}">
  <ds:schemaRefs>
    <ds:schemaRef ds:uri="6dc4bcd6-49db-4c07-9060-8acfc67cef9f"/>
    <ds:schemaRef ds:uri="http://purl.org/dc/dcmitype/"/>
    <ds:schemaRef ds:uri="http://schemas.microsoft.com/office/infopath/2007/PartnerControls"/>
    <ds:schemaRef ds:uri="fb0879af-3eba-417a-a55a-ffe6dcd6ca77"/>
    <ds:schemaRef ds:uri="http://schemas.microsoft.com/office/2006/metadata/properties"/>
    <ds:schemaRef ds:uri="http://schemas.microsoft.com/sharepoint/v3"/>
    <ds:schemaRef ds:uri="http://purl.org/dc/elements/1.1/"/>
    <ds:schemaRef ds:uri="http://schemas.microsoft.com/office/2006/documentManagement/types"/>
    <ds:schemaRef ds:uri="http://schemas.openxmlformats.org/package/2006/metadata/core-properties"/>
    <ds:schemaRef ds:uri="http://www.w3.org/XML/1998/namespace"/>
    <ds:schemaRef ds:uri="http://purl.org/dc/terms/"/>
  </ds:schemaRefs>
</ds:datastoreItem>
</file>

<file path=customXml/itemProps3.xml><?xml version="1.0" encoding="utf-8"?>
<ds:datastoreItem xmlns:ds="http://schemas.openxmlformats.org/officeDocument/2006/customXml" ds:itemID="{6B96E4C0-B315-4C7B-B90A-75B6C747CBA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Conocer a los compañeros de clase</Template>
  <TotalTime>0</TotalTime>
  <Words>1603</Words>
  <Application>Microsoft Office PowerPoint</Application>
  <PresentationFormat>Panorámica</PresentationFormat>
  <Paragraphs>105</Paragraphs>
  <Slides>13</Slides>
  <Notes>13</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13</vt:i4>
      </vt:variant>
    </vt:vector>
  </HeadingPairs>
  <TitlesOfParts>
    <vt:vector size="18" baseType="lpstr">
      <vt:lpstr>Arial</vt:lpstr>
      <vt:lpstr>Calibri</vt:lpstr>
      <vt:lpstr>Tahoma</vt:lpstr>
      <vt:lpstr>Wingdings 2</vt:lpstr>
      <vt:lpstr>Marco</vt:lpstr>
      <vt:lpstr>Revolución 180</vt:lpstr>
      <vt:lpstr>Gálatas 5:23-25 NVI</vt:lpstr>
      <vt:lpstr>No hay ley que condene estas cosas.</vt:lpstr>
      <vt:lpstr>Conflicto Interno</vt:lpstr>
      <vt:lpstr>Esperanza</vt:lpstr>
      <vt:lpstr>Crucifiquemos nuestra naturaleza pecaminosa</vt:lpstr>
      <vt:lpstr>¿Qué no significa?</vt:lpstr>
      <vt:lpstr>¿Qué significa?</vt:lpstr>
      <vt:lpstr>Vivamos guiados por el Espíritu Santo</vt:lpstr>
      <vt:lpstr>Algunos consejos</vt:lpstr>
      <vt:lpstr>Aspectos Importantes</vt:lpstr>
      <vt:lpstr>Características</vt:lpstr>
      <vt:lpstr>Retos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2020-07-28T16:24:18Z</dcterms:created>
  <dcterms:modified xsi:type="dcterms:W3CDTF">2020-08-02T00:23:27Z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